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09" r:id="rId3"/>
    <p:sldId id="280" r:id="rId4"/>
    <p:sldId id="313" r:id="rId5"/>
    <p:sldId id="320" r:id="rId6"/>
    <p:sldId id="296" r:id="rId7"/>
    <p:sldId id="323" r:id="rId8"/>
    <p:sldId id="306" r:id="rId9"/>
    <p:sldId id="317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4" userDrawn="1">
          <p15:clr>
            <a:srgbClr val="A4A3A4"/>
          </p15:clr>
        </p15:guide>
        <p15:guide id="3" orient="horz" pos="709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orient="horz" pos="25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FFF"/>
    <a:srgbClr val="F3F4F8"/>
    <a:srgbClr val="14CAFD"/>
    <a:srgbClr val="526CFD"/>
    <a:srgbClr val="004ECE"/>
    <a:srgbClr val="0067FF"/>
    <a:srgbClr val="0084FF"/>
    <a:srgbClr val="F06000"/>
    <a:srgbClr val="0B5BF9"/>
    <a:srgbClr val="12A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5332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pos="574"/>
        <p:guide orient="horz" pos="709"/>
        <p:guide pos="7355"/>
        <p:guide orient="horz" pos="3952"/>
        <p:guide orient="horz" pos="25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A773-F96F-460F-A133-2EFFA6BDBEB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B059F-A89B-4B81-BE5D-F93F145FF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3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385E-C3CB-4552-9B90-4703259A65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1E0CB-CD74-41C6-8465-0CE257F0A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9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1E0CB-CD74-41C6-8465-0CE257F0A1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29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1E0CB-CD74-41C6-8465-0CE257F0A1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1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1E0CB-CD74-41C6-8465-0CE257F0A1A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1E0CB-CD74-41C6-8465-0CE257F0A1A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8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5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DF9371D-03B5-41FA-8B5E-3280D0DB5F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6535" r="71169" b="37972"/>
          <a:stretch/>
        </p:blipFill>
        <p:spPr>
          <a:xfrm flipH="1" flipV="1">
            <a:off x="-1" y="1"/>
            <a:ext cx="1336975" cy="108108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0615" y="359569"/>
            <a:ext cx="10706100" cy="418576"/>
          </a:xfr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ru-RU" dirty="0"/>
            </a:lvl1pPr>
          </a:lstStyle>
          <a:p>
            <a:pPr lvl="0" defTabSz="1065187" eaLnBrk="0" fontAlgn="base" hangingPunct="0">
              <a:lnSpc>
                <a:spcPct val="85000"/>
              </a:lnSpc>
              <a:spcAft>
                <a:spcPct val="0"/>
              </a:spcAft>
            </a:pPr>
            <a:r>
              <a:rPr lang="ru-RU" dirty="0"/>
              <a:t>Образец заголовка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EA06902F-CF0E-4149-9622-5100738D95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0614" y="799159"/>
            <a:ext cx="10706100" cy="400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2600" b="1">
                <a:solidFill>
                  <a:srgbClr val="7DC4DD"/>
                </a:solidFill>
              </a:defRPr>
            </a:lvl1pPr>
            <a:lvl2pPr>
              <a:defRPr>
                <a:solidFill>
                  <a:srgbClr val="7DC4DD"/>
                </a:solidFill>
              </a:defRPr>
            </a:lvl2pPr>
            <a:lvl3pPr>
              <a:defRPr>
                <a:solidFill>
                  <a:srgbClr val="7DC4DD"/>
                </a:solidFill>
              </a:defRPr>
            </a:lvl3pPr>
            <a:lvl4pPr>
              <a:defRPr>
                <a:solidFill>
                  <a:srgbClr val="7DC4DD"/>
                </a:solidFill>
              </a:defRPr>
            </a:lvl4pPr>
            <a:lvl5pPr>
              <a:defRPr>
                <a:solidFill>
                  <a:srgbClr val="7DC4DD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EFC9C7CD-9857-408B-AFDA-8025142A47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16425" y="2527302"/>
            <a:ext cx="4006851" cy="1489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Clr>
                <a:srgbClr val="7DC4DD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7DC4DD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7DC4DD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7DC4DD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7DC4DD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32313780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C3D8482-23B0-4629-AA98-CF4F3502A3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0614" y="359568"/>
            <a:ext cx="10706100" cy="418576"/>
          </a:xfrm>
          <a:noFill/>
          <a:effectLst/>
        </p:spPr>
        <p:txBody>
          <a:bodyPr/>
          <a:lstStyle>
            <a:lvl1pPr algn="l">
              <a:lnSpc>
                <a:spcPct val="85000"/>
              </a:lnSpc>
              <a:defRPr sz="3200"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22C4EE7-951D-4E6D-88AE-5419967752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6535" r="71169" b="37972"/>
          <a:stretch/>
        </p:blipFill>
        <p:spPr>
          <a:xfrm flipH="1" flipV="1">
            <a:off x="-1" y="1"/>
            <a:ext cx="1336975" cy="1081087"/>
          </a:xfrm>
          <a:prstGeom prst="rect">
            <a:avLst/>
          </a:prstGeom>
        </p:spPr>
      </p:pic>
      <p:sp>
        <p:nvSpPr>
          <p:cNvPr id="6" name="Текст 18">
            <a:extLst>
              <a:ext uri="{FF2B5EF4-FFF2-40B4-BE49-F238E27FC236}">
                <a16:creationId xmlns:a16="http://schemas.microsoft.com/office/drawing/2014/main" id="{28C74574-9F48-4110-A2BF-D0EF7A14E2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0614" y="799159"/>
            <a:ext cx="10706100" cy="400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2600" b="1">
                <a:solidFill>
                  <a:schemeClr val="accent3"/>
                </a:solidFill>
              </a:defRPr>
            </a:lvl1pPr>
            <a:lvl2pPr>
              <a:defRPr>
                <a:solidFill>
                  <a:srgbClr val="7DC4DD"/>
                </a:solidFill>
              </a:defRPr>
            </a:lvl2pPr>
            <a:lvl3pPr>
              <a:defRPr>
                <a:solidFill>
                  <a:srgbClr val="7DC4DD"/>
                </a:solidFill>
              </a:defRPr>
            </a:lvl3pPr>
            <a:lvl4pPr>
              <a:defRPr>
                <a:solidFill>
                  <a:srgbClr val="7DC4DD"/>
                </a:solidFill>
              </a:defRPr>
            </a:lvl4pPr>
            <a:lvl5pPr>
              <a:defRPr>
                <a:solidFill>
                  <a:srgbClr val="7DC4DD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33D3A8D-4379-4FA7-9A91-E95C0EC9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5988" y="6629908"/>
            <a:ext cx="35980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509588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019175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528763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38350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C5EEF94-3A51-415D-837D-192745C7A8DE}" type="slidenum">
              <a:rPr lang="en-US" sz="900" b="0" i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b="0" i="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5359F40D-22E1-4EF8-834D-876455016A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16425" y="2527302"/>
            <a:ext cx="4006851" cy="1489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Clr>
                <a:srgbClr val="7DC4DD"/>
              </a:buClr>
              <a:defRPr>
                <a:solidFill>
                  <a:sysClr val="windowText" lastClr="000000"/>
                </a:solidFill>
              </a:defRPr>
            </a:lvl1pPr>
            <a:lvl2pPr>
              <a:buClr>
                <a:srgbClr val="7DC4DD"/>
              </a:buClr>
              <a:defRPr>
                <a:solidFill>
                  <a:sysClr val="windowText" lastClr="000000"/>
                </a:solidFill>
              </a:defRPr>
            </a:lvl2pPr>
            <a:lvl3pPr>
              <a:buClr>
                <a:srgbClr val="7DC4DD"/>
              </a:buClr>
              <a:defRPr>
                <a:solidFill>
                  <a:sysClr val="windowText" lastClr="000000"/>
                </a:solidFill>
              </a:defRPr>
            </a:lvl3pPr>
            <a:lvl4pPr>
              <a:buClr>
                <a:srgbClr val="7DC4DD"/>
              </a:buClr>
              <a:defRPr>
                <a:solidFill>
                  <a:sysClr val="windowText" lastClr="000000"/>
                </a:solidFill>
              </a:defRPr>
            </a:lvl4pPr>
            <a:lvl5pPr>
              <a:buClr>
                <a:srgbClr val="7DC4DD"/>
              </a:buCl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2979602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сновной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68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3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82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6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4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6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1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0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14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75F2-4D79-4AE7-B48C-72561F95A55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0CEF-6CFF-4DC6-BCCA-C0E119FC5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0C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5000">
                <a:srgbClr val="00202F"/>
              </a:gs>
              <a:gs pos="6000">
                <a:srgbClr val="003048"/>
              </a:gs>
              <a:gs pos="13000">
                <a:srgbClr val="002D43"/>
              </a:gs>
              <a:gs pos="20000">
                <a:srgbClr val="002A3E"/>
              </a:gs>
              <a:gs pos="27000">
                <a:srgbClr val="002638"/>
              </a:gs>
              <a:gs pos="0">
                <a:srgbClr val="00334D"/>
              </a:gs>
              <a:gs pos="46000">
                <a:srgbClr val="001823"/>
              </a:gs>
              <a:gs pos="100000">
                <a:srgbClr val="00111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1675988" y="6629908"/>
            <a:ext cx="35980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509588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019175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528763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38350" algn="l" defTabSz="1019175">
              <a:spcBef>
                <a:spcPct val="0"/>
              </a:spcBef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C5EEF94-3A51-415D-837D-192745C7A8DE}" type="slidenum">
              <a:rPr lang="en-US" sz="900" b="0" i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b="0" i="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1820" y="277973"/>
            <a:ext cx="11739093" cy="4185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lvl="0" algn="l" defTabSz="1065187" eaLnBrk="0" fontAlgn="base" hangingPunct="0">
              <a:lnSpc>
                <a:spcPct val="85000"/>
              </a:lnSpc>
              <a:spcAft>
                <a:spcPct val="0"/>
              </a:spcAft>
            </a:pPr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603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push dir="u"/>
  </p:transition>
  <p:txStyles>
    <p:titleStyle>
      <a:lvl1pPr algn="l" defTabSz="1218750" rtl="0" eaLnBrk="1" latinLnBrk="0" hangingPunct="1">
        <a:lnSpc>
          <a:spcPct val="86000"/>
        </a:lnSpc>
        <a:spcBef>
          <a:spcPct val="0"/>
        </a:spcBef>
        <a:buNone/>
        <a:defRPr lang="ru-RU" sz="3200" b="0" i="0" kern="1200" spc="-53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20" indent="-228520" algn="l" defTabSz="121875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139" indent="-230637" algn="l" defTabSz="121875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657" indent="-228520" algn="l" defTabSz="121875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177" indent="-228520" algn="l" defTabSz="121875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4697" indent="-228520" algn="l" defTabSz="121875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154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092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29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966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6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5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2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98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86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22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60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971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013041" y="1781175"/>
            <a:ext cx="3705225" cy="3705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6" t="33635" r="22970" b="34613"/>
          <a:stretch/>
        </p:blipFill>
        <p:spPr>
          <a:xfrm>
            <a:off x="876300" y="1949450"/>
            <a:ext cx="5232400" cy="19812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11225" y="1920875"/>
            <a:ext cx="1227138" cy="228600"/>
          </a:xfrm>
          <a:prstGeom prst="rect">
            <a:avLst/>
          </a:prstGeom>
          <a:solidFill>
            <a:srgbClr val="526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8117" y="4096409"/>
            <a:ext cx="5744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Это объединение методологий, инструментов, библиотек и готовых программных решений, создающее современные бизнес-приложения быстрее и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дешевле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16435" y="2317455"/>
            <a:ext cx="2352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Отечественная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low-code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платформа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16435" y="3079120"/>
            <a:ext cx="2357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Реализовано</a:t>
            </a:r>
            <a:b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более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50 проектов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75477" y="3801965"/>
            <a:ext cx="32732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Low-code</a:t>
            </a:r>
            <a:r>
              <a:rPr lang="ru-RU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- концепция, предполагающая развитие целевой системы с минимальным участием разработчиков и максимумом визуальной разработки. </a:t>
            </a:r>
            <a:r>
              <a:rPr lang="ru-RU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Low-code</a:t>
            </a:r>
            <a:r>
              <a:rPr lang="ru-RU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платформа решает главную проблему </a:t>
            </a:r>
            <a:r>
              <a:rPr lang="ru-RU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цифровизации</a:t>
            </a:r>
            <a:r>
              <a:rPr lang="ru-RU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– ускорение цикла от бизнес-потребности до работающего бизнес-процесса.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39549" y="1895699"/>
            <a:ext cx="1372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ПЛАТФОРМА</a:t>
            </a:r>
            <a:endParaRPr lang="ru-RU" sz="1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Freeform 88"/>
          <p:cNvSpPr>
            <a:spLocks noEditPoints="1"/>
          </p:cNvSpPr>
          <p:nvPr/>
        </p:nvSpPr>
        <p:spPr bwMode="auto">
          <a:xfrm>
            <a:off x="7368641" y="2388236"/>
            <a:ext cx="265161" cy="269240"/>
          </a:xfrm>
          <a:custGeom>
            <a:avLst/>
            <a:gdLst>
              <a:gd name="T0" fmla="*/ 2147483646 w 145"/>
              <a:gd name="T1" fmla="*/ 2147483646 h 146"/>
              <a:gd name="T2" fmla="*/ 2147483646 w 145"/>
              <a:gd name="T3" fmla="*/ 2147483646 h 146"/>
              <a:gd name="T4" fmla="*/ 2147483646 w 145"/>
              <a:gd name="T5" fmla="*/ 2147483646 h 146"/>
              <a:gd name="T6" fmla="*/ 2147483646 w 145"/>
              <a:gd name="T7" fmla="*/ 2147483646 h 146"/>
              <a:gd name="T8" fmla="*/ 2147483646 w 145"/>
              <a:gd name="T9" fmla="*/ 2147483646 h 146"/>
              <a:gd name="T10" fmla="*/ 2147483646 w 145"/>
              <a:gd name="T11" fmla="*/ 2147483646 h 146"/>
              <a:gd name="T12" fmla="*/ 2147483646 w 145"/>
              <a:gd name="T13" fmla="*/ 2147483646 h 146"/>
              <a:gd name="T14" fmla="*/ 0 w 145"/>
              <a:gd name="T15" fmla="*/ 2147483646 h 146"/>
              <a:gd name="T16" fmla="*/ 2147483646 w 145"/>
              <a:gd name="T17" fmla="*/ 2147483646 h 146"/>
              <a:gd name="T18" fmla="*/ 2147483646 w 145"/>
              <a:gd name="T19" fmla="*/ 2147483646 h 146"/>
              <a:gd name="T20" fmla="*/ 2147483646 w 145"/>
              <a:gd name="T21" fmla="*/ 0 h 146"/>
              <a:gd name="T22" fmla="*/ 2147483646 w 145"/>
              <a:gd name="T23" fmla="*/ 2147483646 h 146"/>
              <a:gd name="T24" fmla="*/ 2147483646 w 145"/>
              <a:gd name="T25" fmla="*/ 2147483646 h 146"/>
              <a:gd name="T26" fmla="*/ 2147483646 w 145"/>
              <a:gd name="T27" fmla="*/ 2147483646 h 146"/>
              <a:gd name="T28" fmla="*/ 2147483646 w 145"/>
              <a:gd name="T29" fmla="*/ 2147483646 h 146"/>
              <a:gd name="T30" fmla="*/ 2147483646 w 145"/>
              <a:gd name="T31" fmla="*/ 2147483646 h 146"/>
              <a:gd name="T32" fmla="*/ 2147483646 w 145"/>
              <a:gd name="T33" fmla="*/ 2147483646 h 146"/>
              <a:gd name="T34" fmla="*/ 2147483646 w 145"/>
              <a:gd name="T35" fmla="*/ 2147483646 h 146"/>
              <a:gd name="T36" fmla="*/ 2147483646 w 145"/>
              <a:gd name="T37" fmla="*/ 2147483646 h 146"/>
              <a:gd name="T38" fmla="*/ 2147483646 w 145"/>
              <a:gd name="T39" fmla="*/ 2147483646 h 146"/>
              <a:gd name="T40" fmla="*/ 2147483646 w 145"/>
              <a:gd name="T41" fmla="*/ 2147483646 h 146"/>
              <a:gd name="T42" fmla="*/ 2147483646 w 145"/>
              <a:gd name="T43" fmla="*/ 2147483646 h 146"/>
              <a:gd name="T44" fmla="*/ 2147483646 w 145"/>
              <a:gd name="T45" fmla="*/ 2147483646 h 146"/>
              <a:gd name="T46" fmla="*/ 2147483646 w 145"/>
              <a:gd name="T47" fmla="*/ 2147483646 h 146"/>
              <a:gd name="T48" fmla="*/ 2147483646 w 145"/>
              <a:gd name="T49" fmla="*/ 2147483646 h 146"/>
              <a:gd name="T50" fmla="*/ 2147483646 w 145"/>
              <a:gd name="T51" fmla="*/ 2147483646 h 146"/>
              <a:gd name="T52" fmla="*/ 2147483646 w 145"/>
              <a:gd name="T53" fmla="*/ 2147483646 h 146"/>
              <a:gd name="T54" fmla="*/ 2147483646 w 145"/>
              <a:gd name="T55" fmla="*/ 2147483646 h 146"/>
              <a:gd name="T56" fmla="*/ 2147483646 w 145"/>
              <a:gd name="T57" fmla="*/ 2147483646 h 146"/>
              <a:gd name="T58" fmla="*/ 2147483646 w 145"/>
              <a:gd name="T59" fmla="*/ 2147483646 h 14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45" h="146">
                <a:moveTo>
                  <a:pt x="135" y="37"/>
                </a:moveTo>
                <a:cubicBezTo>
                  <a:pt x="142" y="48"/>
                  <a:pt x="145" y="60"/>
                  <a:pt x="145" y="73"/>
                </a:cubicBezTo>
                <a:cubicBezTo>
                  <a:pt x="145" y="86"/>
                  <a:pt x="142" y="98"/>
                  <a:pt x="135" y="109"/>
                </a:cubicBezTo>
                <a:cubicBezTo>
                  <a:pt x="129" y="121"/>
                  <a:pt x="120" y="129"/>
                  <a:pt x="109" y="136"/>
                </a:cubicBezTo>
                <a:cubicBezTo>
                  <a:pt x="98" y="142"/>
                  <a:pt x="85" y="146"/>
                  <a:pt x="72" y="146"/>
                </a:cubicBezTo>
                <a:cubicBezTo>
                  <a:pt x="59" y="146"/>
                  <a:pt x="47" y="142"/>
                  <a:pt x="36" y="136"/>
                </a:cubicBezTo>
                <a:cubicBezTo>
                  <a:pt x="25" y="129"/>
                  <a:pt x="16" y="121"/>
                  <a:pt x="9" y="109"/>
                </a:cubicBezTo>
                <a:cubicBezTo>
                  <a:pt x="3" y="98"/>
                  <a:pt x="0" y="86"/>
                  <a:pt x="0" y="73"/>
                </a:cubicBezTo>
                <a:cubicBezTo>
                  <a:pt x="0" y="60"/>
                  <a:pt x="3" y="48"/>
                  <a:pt x="9" y="37"/>
                </a:cubicBezTo>
                <a:cubicBezTo>
                  <a:pt x="16" y="25"/>
                  <a:pt x="25" y="17"/>
                  <a:pt x="36" y="10"/>
                </a:cubicBezTo>
                <a:cubicBezTo>
                  <a:pt x="47" y="4"/>
                  <a:pt x="59" y="0"/>
                  <a:pt x="72" y="0"/>
                </a:cubicBezTo>
                <a:cubicBezTo>
                  <a:pt x="85" y="0"/>
                  <a:pt x="98" y="4"/>
                  <a:pt x="109" y="10"/>
                </a:cubicBezTo>
                <a:cubicBezTo>
                  <a:pt x="120" y="17"/>
                  <a:pt x="129" y="25"/>
                  <a:pt x="135" y="37"/>
                </a:cubicBezTo>
                <a:close/>
                <a:moveTo>
                  <a:pt x="121" y="58"/>
                </a:moveTo>
                <a:cubicBezTo>
                  <a:pt x="121" y="56"/>
                  <a:pt x="121" y="54"/>
                  <a:pt x="119" y="53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0" y="44"/>
                  <a:pt x="108" y="43"/>
                  <a:pt x="107" y="43"/>
                </a:cubicBezTo>
                <a:cubicBezTo>
                  <a:pt x="105" y="43"/>
                  <a:pt x="103" y="44"/>
                  <a:pt x="102" y="45"/>
                </a:cubicBezTo>
                <a:cubicBezTo>
                  <a:pt x="64" y="83"/>
                  <a:pt x="64" y="83"/>
                  <a:pt x="64" y="83"/>
                </a:cubicBezTo>
                <a:cubicBezTo>
                  <a:pt x="42" y="62"/>
                  <a:pt x="42" y="62"/>
                  <a:pt x="42" y="62"/>
                </a:cubicBezTo>
                <a:cubicBezTo>
                  <a:pt x="41" y="61"/>
                  <a:pt x="40" y="60"/>
                  <a:pt x="38" y="60"/>
                </a:cubicBezTo>
                <a:cubicBezTo>
                  <a:pt x="36" y="60"/>
                  <a:pt x="35" y="61"/>
                  <a:pt x="34" y="62"/>
                </a:cubicBezTo>
                <a:cubicBezTo>
                  <a:pt x="25" y="70"/>
                  <a:pt x="25" y="70"/>
                  <a:pt x="25" y="70"/>
                </a:cubicBezTo>
                <a:cubicBezTo>
                  <a:pt x="24" y="72"/>
                  <a:pt x="24" y="73"/>
                  <a:pt x="24" y="75"/>
                </a:cubicBezTo>
                <a:cubicBezTo>
                  <a:pt x="24" y="76"/>
                  <a:pt x="24" y="78"/>
                  <a:pt x="25" y="7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61" y="114"/>
                  <a:pt x="62" y="115"/>
                  <a:pt x="64" y="115"/>
                </a:cubicBezTo>
                <a:cubicBezTo>
                  <a:pt x="65" y="115"/>
                  <a:pt x="67" y="114"/>
                  <a:pt x="68" y="113"/>
                </a:cubicBezTo>
                <a:cubicBezTo>
                  <a:pt x="119" y="62"/>
                  <a:pt x="119" y="62"/>
                  <a:pt x="119" y="62"/>
                </a:cubicBezTo>
                <a:cubicBezTo>
                  <a:pt x="121" y="61"/>
                  <a:pt x="121" y="59"/>
                  <a:pt x="121" y="58"/>
                </a:cubicBezTo>
                <a:close/>
              </a:path>
            </a:pathLst>
          </a:custGeom>
          <a:solidFill>
            <a:srgbClr val="526CFD"/>
          </a:solidFill>
          <a:ln>
            <a:noFill/>
          </a:ln>
          <a:extLst/>
        </p:spPr>
        <p:txBody>
          <a:bodyPr/>
          <a:lstStyle/>
          <a:p>
            <a:endParaRPr lang="ru-RU"/>
          </a:p>
        </p:txBody>
      </p:sp>
      <p:sp>
        <p:nvSpPr>
          <p:cNvPr id="15" name="Freeform 88"/>
          <p:cNvSpPr>
            <a:spLocks noEditPoints="1"/>
          </p:cNvSpPr>
          <p:nvPr/>
        </p:nvSpPr>
        <p:spPr bwMode="auto">
          <a:xfrm>
            <a:off x="7368641" y="3145731"/>
            <a:ext cx="265161" cy="269240"/>
          </a:xfrm>
          <a:custGeom>
            <a:avLst/>
            <a:gdLst>
              <a:gd name="T0" fmla="*/ 2147483646 w 145"/>
              <a:gd name="T1" fmla="*/ 2147483646 h 146"/>
              <a:gd name="T2" fmla="*/ 2147483646 w 145"/>
              <a:gd name="T3" fmla="*/ 2147483646 h 146"/>
              <a:gd name="T4" fmla="*/ 2147483646 w 145"/>
              <a:gd name="T5" fmla="*/ 2147483646 h 146"/>
              <a:gd name="T6" fmla="*/ 2147483646 w 145"/>
              <a:gd name="T7" fmla="*/ 2147483646 h 146"/>
              <a:gd name="T8" fmla="*/ 2147483646 w 145"/>
              <a:gd name="T9" fmla="*/ 2147483646 h 146"/>
              <a:gd name="T10" fmla="*/ 2147483646 w 145"/>
              <a:gd name="T11" fmla="*/ 2147483646 h 146"/>
              <a:gd name="T12" fmla="*/ 2147483646 w 145"/>
              <a:gd name="T13" fmla="*/ 2147483646 h 146"/>
              <a:gd name="T14" fmla="*/ 0 w 145"/>
              <a:gd name="T15" fmla="*/ 2147483646 h 146"/>
              <a:gd name="T16" fmla="*/ 2147483646 w 145"/>
              <a:gd name="T17" fmla="*/ 2147483646 h 146"/>
              <a:gd name="T18" fmla="*/ 2147483646 w 145"/>
              <a:gd name="T19" fmla="*/ 2147483646 h 146"/>
              <a:gd name="T20" fmla="*/ 2147483646 w 145"/>
              <a:gd name="T21" fmla="*/ 0 h 146"/>
              <a:gd name="T22" fmla="*/ 2147483646 w 145"/>
              <a:gd name="T23" fmla="*/ 2147483646 h 146"/>
              <a:gd name="T24" fmla="*/ 2147483646 w 145"/>
              <a:gd name="T25" fmla="*/ 2147483646 h 146"/>
              <a:gd name="T26" fmla="*/ 2147483646 w 145"/>
              <a:gd name="T27" fmla="*/ 2147483646 h 146"/>
              <a:gd name="T28" fmla="*/ 2147483646 w 145"/>
              <a:gd name="T29" fmla="*/ 2147483646 h 146"/>
              <a:gd name="T30" fmla="*/ 2147483646 w 145"/>
              <a:gd name="T31" fmla="*/ 2147483646 h 146"/>
              <a:gd name="T32" fmla="*/ 2147483646 w 145"/>
              <a:gd name="T33" fmla="*/ 2147483646 h 146"/>
              <a:gd name="T34" fmla="*/ 2147483646 w 145"/>
              <a:gd name="T35" fmla="*/ 2147483646 h 146"/>
              <a:gd name="T36" fmla="*/ 2147483646 w 145"/>
              <a:gd name="T37" fmla="*/ 2147483646 h 146"/>
              <a:gd name="T38" fmla="*/ 2147483646 w 145"/>
              <a:gd name="T39" fmla="*/ 2147483646 h 146"/>
              <a:gd name="T40" fmla="*/ 2147483646 w 145"/>
              <a:gd name="T41" fmla="*/ 2147483646 h 146"/>
              <a:gd name="T42" fmla="*/ 2147483646 w 145"/>
              <a:gd name="T43" fmla="*/ 2147483646 h 146"/>
              <a:gd name="T44" fmla="*/ 2147483646 w 145"/>
              <a:gd name="T45" fmla="*/ 2147483646 h 146"/>
              <a:gd name="T46" fmla="*/ 2147483646 w 145"/>
              <a:gd name="T47" fmla="*/ 2147483646 h 146"/>
              <a:gd name="T48" fmla="*/ 2147483646 w 145"/>
              <a:gd name="T49" fmla="*/ 2147483646 h 146"/>
              <a:gd name="T50" fmla="*/ 2147483646 w 145"/>
              <a:gd name="T51" fmla="*/ 2147483646 h 146"/>
              <a:gd name="T52" fmla="*/ 2147483646 w 145"/>
              <a:gd name="T53" fmla="*/ 2147483646 h 146"/>
              <a:gd name="T54" fmla="*/ 2147483646 w 145"/>
              <a:gd name="T55" fmla="*/ 2147483646 h 146"/>
              <a:gd name="T56" fmla="*/ 2147483646 w 145"/>
              <a:gd name="T57" fmla="*/ 2147483646 h 146"/>
              <a:gd name="T58" fmla="*/ 2147483646 w 145"/>
              <a:gd name="T59" fmla="*/ 2147483646 h 14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45" h="146">
                <a:moveTo>
                  <a:pt x="135" y="37"/>
                </a:moveTo>
                <a:cubicBezTo>
                  <a:pt x="142" y="48"/>
                  <a:pt x="145" y="60"/>
                  <a:pt x="145" y="73"/>
                </a:cubicBezTo>
                <a:cubicBezTo>
                  <a:pt x="145" y="86"/>
                  <a:pt x="142" y="98"/>
                  <a:pt x="135" y="109"/>
                </a:cubicBezTo>
                <a:cubicBezTo>
                  <a:pt x="129" y="121"/>
                  <a:pt x="120" y="129"/>
                  <a:pt x="109" y="136"/>
                </a:cubicBezTo>
                <a:cubicBezTo>
                  <a:pt x="98" y="142"/>
                  <a:pt x="85" y="146"/>
                  <a:pt x="72" y="146"/>
                </a:cubicBezTo>
                <a:cubicBezTo>
                  <a:pt x="59" y="146"/>
                  <a:pt x="47" y="142"/>
                  <a:pt x="36" y="136"/>
                </a:cubicBezTo>
                <a:cubicBezTo>
                  <a:pt x="25" y="129"/>
                  <a:pt x="16" y="121"/>
                  <a:pt x="9" y="109"/>
                </a:cubicBezTo>
                <a:cubicBezTo>
                  <a:pt x="3" y="98"/>
                  <a:pt x="0" y="86"/>
                  <a:pt x="0" y="73"/>
                </a:cubicBezTo>
                <a:cubicBezTo>
                  <a:pt x="0" y="60"/>
                  <a:pt x="3" y="48"/>
                  <a:pt x="9" y="37"/>
                </a:cubicBezTo>
                <a:cubicBezTo>
                  <a:pt x="16" y="25"/>
                  <a:pt x="25" y="17"/>
                  <a:pt x="36" y="10"/>
                </a:cubicBezTo>
                <a:cubicBezTo>
                  <a:pt x="47" y="4"/>
                  <a:pt x="59" y="0"/>
                  <a:pt x="72" y="0"/>
                </a:cubicBezTo>
                <a:cubicBezTo>
                  <a:pt x="85" y="0"/>
                  <a:pt x="98" y="4"/>
                  <a:pt x="109" y="10"/>
                </a:cubicBezTo>
                <a:cubicBezTo>
                  <a:pt x="120" y="17"/>
                  <a:pt x="129" y="25"/>
                  <a:pt x="135" y="37"/>
                </a:cubicBezTo>
                <a:close/>
                <a:moveTo>
                  <a:pt x="121" y="58"/>
                </a:moveTo>
                <a:cubicBezTo>
                  <a:pt x="121" y="56"/>
                  <a:pt x="121" y="54"/>
                  <a:pt x="119" y="53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0" y="44"/>
                  <a:pt x="108" y="43"/>
                  <a:pt x="107" y="43"/>
                </a:cubicBezTo>
                <a:cubicBezTo>
                  <a:pt x="105" y="43"/>
                  <a:pt x="103" y="44"/>
                  <a:pt x="102" y="45"/>
                </a:cubicBezTo>
                <a:cubicBezTo>
                  <a:pt x="64" y="83"/>
                  <a:pt x="64" y="83"/>
                  <a:pt x="64" y="83"/>
                </a:cubicBezTo>
                <a:cubicBezTo>
                  <a:pt x="42" y="62"/>
                  <a:pt x="42" y="62"/>
                  <a:pt x="42" y="62"/>
                </a:cubicBezTo>
                <a:cubicBezTo>
                  <a:pt x="41" y="61"/>
                  <a:pt x="40" y="60"/>
                  <a:pt x="38" y="60"/>
                </a:cubicBezTo>
                <a:cubicBezTo>
                  <a:pt x="36" y="60"/>
                  <a:pt x="35" y="61"/>
                  <a:pt x="34" y="62"/>
                </a:cubicBezTo>
                <a:cubicBezTo>
                  <a:pt x="25" y="70"/>
                  <a:pt x="25" y="70"/>
                  <a:pt x="25" y="70"/>
                </a:cubicBezTo>
                <a:cubicBezTo>
                  <a:pt x="24" y="72"/>
                  <a:pt x="24" y="73"/>
                  <a:pt x="24" y="75"/>
                </a:cubicBezTo>
                <a:cubicBezTo>
                  <a:pt x="24" y="76"/>
                  <a:pt x="24" y="78"/>
                  <a:pt x="25" y="7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61" y="114"/>
                  <a:pt x="62" y="115"/>
                  <a:pt x="64" y="115"/>
                </a:cubicBezTo>
                <a:cubicBezTo>
                  <a:pt x="65" y="115"/>
                  <a:pt x="67" y="114"/>
                  <a:pt x="68" y="113"/>
                </a:cubicBezTo>
                <a:cubicBezTo>
                  <a:pt x="119" y="62"/>
                  <a:pt x="119" y="62"/>
                  <a:pt x="119" y="62"/>
                </a:cubicBezTo>
                <a:cubicBezTo>
                  <a:pt x="121" y="61"/>
                  <a:pt x="121" y="59"/>
                  <a:pt x="121" y="58"/>
                </a:cubicBezTo>
                <a:close/>
              </a:path>
            </a:pathLst>
          </a:custGeom>
          <a:solidFill>
            <a:srgbClr val="526CFD"/>
          </a:solidFill>
          <a:ln>
            <a:noFill/>
          </a:ln>
          <a:ex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Прямоугольник 8"/>
          <p:cNvSpPr/>
          <p:nvPr/>
        </p:nvSpPr>
        <p:spPr>
          <a:xfrm>
            <a:off x="8182095" y="1838038"/>
            <a:ext cx="3493968" cy="4090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1225" y="1838037"/>
            <a:ext cx="3493968" cy="4090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46660" y="1838038"/>
            <a:ext cx="3493968" cy="4090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89597" y="637024"/>
            <a:ext cx="433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ЦЕЛИ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106" name="Объект 1"/>
          <p:cNvSpPr>
            <a:spLocks noGrp="1"/>
          </p:cNvSpPr>
          <p:nvPr>
            <p:ph sz="half" idx="1"/>
          </p:nvPr>
        </p:nvSpPr>
        <p:spPr>
          <a:xfrm>
            <a:off x="8317071" y="4361023"/>
            <a:ext cx="3496152" cy="1200329"/>
          </a:xfrm>
        </p:spPr>
        <p:txBody>
          <a:bodyPr vert="horz" wrap="square">
            <a:sp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Установка нашей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платформы </a:t>
            </a:r>
            <a:b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существующий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IT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ландшафт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компании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678329" y="4715572"/>
            <a:ext cx="3428665" cy="83099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lvl="1" indent="0">
              <a:buNone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на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разработку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и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сопровождение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решений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044447" y="4730355"/>
            <a:ext cx="3044630" cy="33855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lvl="1" indent="0">
              <a:buNone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создания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целевых систем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8329" y="4361023"/>
            <a:ext cx="332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C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нижение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трудозатрат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044447" y="4361023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Увеличение скорости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8759803" y="605239"/>
            <a:ext cx="1296056" cy="804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955196" y="-261543"/>
            <a:ext cx="2219352" cy="137686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1567560" y="309148"/>
            <a:ext cx="857768" cy="5321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4" t="25099" r="11332" b="25112"/>
          <a:stretch/>
        </p:blipFill>
        <p:spPr>
          <a:xfrm>
            <a:off x="4826169" y="2234963"/>
            <a:ext cx="3101672" cy="201097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4" t="24810" r="11640" b="25907"/>
          <a:stretch/>
        </p:blipFill>
        <p:spPr>
          <a:xfrm>
            <a:off x="1091681" y="2262549"/>
            <a:ext cx="3156205" cy="199052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2" t="26329" r="12974" b="27089"/>
          <a:stretch/>
        </p:blipFill>
        <p:spPr>
          <a:xfrm>
            <a:off x="8371172" y="2327565"/>
            <a:ext cx="3090580" cy="19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04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Полилиния 168"/>
          <p:cNvSpPr/>
          <p:nvPr/>
        </p:nvSpPr>
        <p:spPr>
          <a:xfrm rot="19662296">
            <a:off x="-1301757" y="-997864"/>
            <a:ext cx="6574705" cy="2969339"/>
          </a:xfrm>
          <a:custGeom>
            <a:avLst/>
            <a:gdLst>
              <a:gd name="connsiteX0" fmla="*/ 1876780 w 6574705"/>
              <a:gd name="connsiteY0" fmla="*/ 0 h 2969339"/>
              <a:gd name="connsiteX1" fmla="*/ 6574705 w 6574705"/>
              <a:gd name="connsiteY1" fmla="*/ 2969339 h 2969339"/>
              <a:gd name="connsiteX2" fmla="*/ 0 w 6574705"/>
              <a:gd name="connsiteY2" fmla="*/ 2969339 h 296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4705" h="2969339">
                <a:moveTo>
                  <a:pt x="1876780" y="0"/>
                </a:moveTo>
                <a:lnTo>
                  <a:pt x="6574705" y="2969339"/>
                </a:lnTo>
                <a:lnTo>
                  <a:pt x="0" y="2969339"/>
                </a:lnTo>
                <a:close/>
              </a:path>
            </a:pathLst>
          </a:custGeom>
          <a:gradFill flip="none" rotWithShape="1">
            <a:gsLst>
              <a:gs pos="0">
                <a:srgbClr val="0084FF"/>
              </a:gs>
              <a:gs pos="100000">
                <a:srgbClr val="004EC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 flipH="1">
            <a:off x="900689" y="2316367"/>
            <a:ext cx="3496582" cy="4291664"/>
            <a:chOff x="6493473" y="1392671"/>
            <a:chExt cx="4054682" cy="4976669"/>
          </a:xfrm>
        </p:grpSpPr>
        <p:sp>
          <p:nvSpPr>
            <p:cNvPr id="50" name="Freeform 9"/>
            <p:cNvSpPr>
              <a:spLocks/>
            </p:cNvSpPr>
            <p:nvPr/>
          </p:nvSpPr>
          <p:spPr bwMode="auto">
            <a:xfrm>
              <a:off x="6493473" y="1392671"/>
              <a:ext cx="4054682" cy="4968150"/>
            </a:xfrm>
            <a:custGeom>
              <a:avLst/>
              <a:gdLst>
                <a:gd name="T0" fmla="*/ 218 w 435"/>
                <a:gd name="T1" fmla="*/ 533 h 533"/>
                <a:gd name="T2" fmla="*/ 0 w 435"/>
                <a:gd name="T3" fmla="*/ 397 h 533"/>
                <a:gd name="T4" fmla="*/ 0 w 435"/>
                <a:gd name="T5" fmla="*/ 266 h 533"/>
                <a:gd name="T6" fmla="*/ 0 w 435"/>
                <a:gd name="T7" fmla="*/ 136 h 533"/>
                <a:gd name="T8" fmla="*/ 218 w 435"/>
                <a:gd name="T9" fmla="*/ 0 h 533"/>
                <a:gd name="T10" fmla="*/ 435 w 435"/>
                <a:gd name="T11" fmla="*/ 136 h 533"/>
                <a:gd name="T12" fmla="*/ 435 w 435"/>
                <a:gd name="T13" fmla="*/ 266 h 533"/>
                <a:gd name="T14" fmla="*/ 435 w 435"/>
                <a:gd name="T15" fmla="*/ 397 h 533"/>
                <a:gd name="T16" fmla="*/ 218 w 435"/>
                <a:gd name="T1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5" h="533">
                  <a:moveTo>
                    <a:pt x="218" y="533"/>
                  </a:moveTo>
                  <a:lnTo>
                    <a:pt x="0" y="397"/>
                  </a:lnTo>
                  <a:lnTo>
                    <a:pt x="0" y="266"/>
                  </a:lnTo>
                  <a:lnTo>
                    <a:pt x="0" y="136"/>
                  </a:lnTo>
                  <a:lnTo>
                    <a:pt x="218" y="0"/>
                  </a:lnTo>
                  <a:lnTo>
                    <a:pt x="435" y="136"/>
                  </a:lnTo>
                  <a:lnTo>
                    <a:pt x="435" y="266"/>
                  </a:lnTo>
                  <a:lnTo>
                    <a:pt x="435" y="397"/>
                  </a:lnTo>
                  <a:lnTo>
                    <a:pt x="218" y="533"/>
                  </a:lnTo>
                  <a:close/>
                </a:path>
              </a:pathLst>
            </a:custGeom>
            <a:solidFill>
              <a:srgbClr val="F3F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6493473" y="3880603"/>
              <a:ext cx="2032000" cy="2488737"/>
            </a:xfrm>
            <a:custGeom>
              <a:avLst/>
              <a:gdLst>
                <a:gd name="T0" fmla="*/ 218 w 218"/>
                <a:gd name="T1" fmla="*/ 267 h 267"/>
                <a:gd name="T2" fmla="*/ 0 w 218"/>
                <a:gd name="T3" fmla="*/ 131 h 267"/>
                <a:gd name="T4" fmla="*/ 218 w 218"/>
                <a:gd name="T5" fmla="*/ 0 h 267"/>
                <a:gd name="T6" fmla="*/ 218 w 218"/>
                <a:gd name="T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267">
                  <a:moveTo>
                    <a:pt x="218" y="267"/>
                  </a:moveTo>
                  <a:lnTo>
                    <a:pt x="0" y="131"/>
                  </a:lnTo>
                  <a:lnTo>
                    <a:pt x="218" y="0"/>
                  </a:lnTo>
                  <a:lnTo>
                    <a:pt x="2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8525472" y="2660341"/>
              <a:ext cx="2022682" cy="1211743"/>
            </a:xfrm>
            <a:custGeom>
              <a:avLst/>
              <a:gdLst>
                <a:gd name="T0" fmla="*/ 0 w 217"/>
                <a:gd name="T1" fmla="*/ 130 h 130"/>
                <a:gd name="T2" fmla="*/ 0 w 217"/>
                <a:gd name="T3" fmla="*/ 0 h 130"/>
                <a:gd name="T4" fmla="*/ 217 w 217"/>
                <a:gd name="T5" fmla="*/ 0 h 130"/>
                <a:gd name="T6" fmla="*/ 0 w 217"/>
                <a:gd name="T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30">
                  <a:moveTo>
                    <a:pt x="0" y="130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518022" y="3327223"/>
            <a:ext cx="3091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Доступность инструмента 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широкому кругу пользователей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18022" y="4229223"/>
            <a:ext cx="2998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Оптимизация базовых процессов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разработки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приложения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18022" y="5024481"/>
            <a:ext cx="2998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Наглядность архитектуры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/>
            </a:r>
            <a:b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</a:b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и взаимосвязей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элементов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приложения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14492" y="628675"/>
            <a:ext cx="2656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ЗАДАЧИ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8179481" y="553748"/>
            <a:ext cx="3496582" cy="4291664"/>
            <a:chOff x="6493473" y="1392671"/>
            <a:chExt cx="4054682" cy="4976669"/>
          </a:xfrm>
        </p:grpSpPr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6493473" y="1392671"/>
              <a:ext cx="4054682" cy="4968150"/>
            </a:xfrm>
            <a:custGeom>
              <a:avLst/>
              <a:gdLst>
                <a:gd name="T0" fmla="*/ 218 w 435"/>
                <a:gd name="T1" fmla="*/ 533 h 533"/>
                <a:gd name="T2" fmla="*/ 0 w 435"/>
                <a:gd name="T3" fmla="*/ 397 h 533"/>
                <a:gd name="T4" fmla="*/ 0 w 435"/>
                <a:gd name="T5" fmla="*/ 266 h 533"/>
                <a:gd name="T6" fmla="*/ 0 w 435"/>
                <a:gd name="T7" fmla="*/ 136 h 533"/>
                <a:gd name="T8" fmla="*/ 218 w 435"/>
                <a:gd name="T9" fmla="*/ 0 h 533"/>
                <a:gd name="T10" fmla="*/ 435 w 435"/>
                <a:gd name="T11" fmla="*/ 136 h 533"/>
                <a:gd name="T12" fmla="*/ 435 w 435"/>
                <a:gd name="T13" fmla="*/ 266 h 533"/>
                <a:gd name="T14" fmla="*/ 435 w 435"/>
                <a:gd name="T15" fmla="*/ 397 h 533"/>
                <a:gd name="T16" fmla="*/ 218 w 435"/>
                <a:gd name="T1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5" h="533">
                  <a:moveTo>
                    <a:pt x="218" y="533"/>
                  </a:moveTo>
                  <a:lnTo>
                    <a:pt x="0" y="397"/>
                  </a:lnTo>
                  <a:lnTo>
                    <a:pt x="0" y="266"/>
                  </a:lnTo>
                  <a:lnTo>
                    <a:pt x="0" y="136"/>
                  </a:lnTo>
                  <a:lnTo>
                    <a:pt x="218" y="0"/>
                  </a:lnTo>
                  <a:lnTo>
                    <a:pt x="435" y="136"/>
                  </a:lnTo>
                  <a:lnTo>
                    <a:pt x="435" y="266"/>
                  </a:lnTo>
                  <a:lnTo>
                    <a:pt x="435" y="397"/>
                  </a:lnTo>
                  <a:lnTo>
                    <a:pt x="218" y="533"/>
                  </a:lnTo>
                  <a:close/>
                </a:path>
              </a:pathLst>
            </a:custGeom>
            <a:solidFill>
              <a:srgbClr val="F3F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6493473" y="3880603"/>
              <a:ext cx="2032000" cy="2488737"/>
            </a:xfrm>
            <a:custGeom>
              <a:avLst/>
              <a:gdLst>
                <a:gd name="T0" fmla="*/ 218 w 218"/>
                <a:gd name="T1" fmla="*/ 267 h 267"/>
                <a:gd name="T2" fmla="*/ 0 w 218"/>
                <a:gd name="T3" fmla="*/ 131 h 267"/>
                <a:gd name="T4" fmla="*/ 218 w 218"/>
                <a:gd name="T5" fmla="*/ 0 h 267"/>
                <a:gd name="T6" fmla="*/ 218 w 218"/>
                <a:gd name="T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267">
                  <a:moveTo>
                    <a:pt x="218" y="267"/>
                  </a:moveTo>
                  <a:lnTo>
                    <a:pt x="0" y="131"/>
                  </a:lnTo>
                  <a:lnTo>
                    <a:pt x="218" y="0"/>
                  </a:lnTo>
                  <a:lnTo>
                    <a:pt x="2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525472" y="2660341"/>
              <a:ext cx="2022682" cy="1211743"/>
            </a:xfrm>
            <a:custGeom>
              <a:avLst/>
              <a:gdLst>
                <a:gd name="T0" fmla="*/ 0 w 217"/>
                <a:gd name="T1" fmla="*/ 130 h 130"/>
                <a:gd name="T2" fmla="*/ 0 w 217"/>
                <a:gd name="T3" fmla="*/ 0 h 130"/>
                <a:gd name="T4" fmla="*/ 217 w 217"/>
                <a:gd name="T5" fmla="*/ 0 h 130"/>
                <a:gd name="T6" fmla="*/ 0 w 217"/>
                <a:gd name="T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30">
                  <a:moveTo>
                    <a:pt x="0" y="130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 flipV="1">
            <a:off x="4545353" y="1406037"/>
            <a:ext cx="3504364" cy="4301216"/>
            <a:chOff x="6493473" y="1392671"/>
            <a:chExt cx="4054682" cy="4976669"/>
          </a:xfrm>
        </p:grpSpPr>
        <p:sp>
          <p:nvSpPr>
            <p:cNvPr id="44" name="Freeform 9"/>
            <p:cNvSpPr>
              <a:spLocks/>
            </p:cNvSpPr>
            <p:nvPr/>
          </p:nvSpPr>
          <p:spPr bwMode="auto">
            <a:xfrm>
              <a:off x="6493473" y="1392671"/>
              <a:ext cx="4054682" cy="4968150"/>
            </a:xfrm>
            <a:custGeom>
              <a:avLst/>
              <a:gdLst>
                <a:gd name="T0" fmla="*/ 218 w 435"/>
                <a:gd name="T1" fmla="*/ 533 h 533"/>
                <a:gd name="T2" fmla="*/ 0 w 435"/>
                <a:gd name="T3" fmla="*/ 397 h 533"/>
                <a:gd name="T4" fmla="*/ 0 w 435"/>
                <a:gd name="T5" fmla="*/ 266 h 533"/>
                <a:gd name="T6" fmla="*/ 0 w 435"/>
                <a:gd name="T7" fmla="*/ 136 h 533"/>
                <a:gd name="T8" fmla="*/ 218 w 435"/>
                <a:gd name="T9" fmla="*/ 0 h 533"/>
                <a:gd name="T10" fmla="*/ 435 w 435"/>
                <a:gd name="T11" fmla="*/ 136 h 533"/>
                <a:gd name="T12" fmla="*/ 435 w 435"/>
                <a:gd name="T13" fmla="*/ 266 h 533"/>
                <a:gd name="T14" fmla="*/ 435 w 435"/>
                <a:gd name="T15" fmla="*/ 397 h 533"/>
                <a:gd name="T16" fmla="*/ 218 w 435"/>
                <a:gd name="T1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5" h="533">
                  <a:moveTo>
                    <a:pt x="218" y="533"/>
                  </a:moveTo>
                  <a:lnTo>
                    <a:pt x="0" y="397"/>
                  </a:lnTo>
                  <a:lnTo>
                    <a:pt x="0" y="266"/>
                  </a:lnTo>
                  <a:lnTo>
                    <a:pt x="0" y="136"/>
                  </a:lnTo>
                  <a:lnTo>
                    <a:pt x="218" y="0"/>
                  </a:lnTo>
                  <a:lnTo>
                    <a:pt x="435" y="136"/>
                  </a:lnTo>
                  <a:lnTo>
                    <a:pt x="435" y="266"/>
                  </a:lnTo>
                  <a:lnTo>
                    <a:pt x="435" y="397"/>
                  </a:lnTo>
                  <a:lnTo>
                    <a:pt x="218" y="533"/>
                  </a:lnTo>
                  <a:close/>
                </a:path>
              </a:pathLst>
            </a:custGeom>
            <a:solidFill>
              <a:srgbClr val="F3F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6493473" y="3880603"/>
              <a:ext cx="2032000" cy="2488737"/>
            </a:xfrm>
            <a:custGeom>
              <a:avLst/>
              <a:gdLst>
                <a:gd name="T0" fmla="*/ 218 w 218"/>
                <a:gd name="T1" fmla="*/ 267 h 267"/>
                <a:gd name="T2" fmla="*/ 0 w 218"/>
                <a:gd name="T3" fmla="*/ 131 h 267"/>
                <a:gd name="T4" fmla="*/ 218 w 218"/>
                <a:gd name="T5" fmla="*/ 0 h 267"/>
                <a:gd name="T6" fmla="*/ 218 w 218"/>
                <a:gd name="T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267">
                  <a:moveTo>
                    <a:pt x="218" y="267"/>
                  </a:moveTo>
                  <a:lnTo>
                    <a:pt x="0" y="131"/>
                  </a:lnTo>
                  <a:lnTo>
                    <a:pt x="218" y="0"/>
                  </a:lnTo>
                  <a:lnTo>
                    <a:pt x="2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8525472" y="2660341"/>
              <a:ext cx="2022682" cy="1211743"/>
            </a:xfrm>
            <a:custGeom>
              <a:avLst/>
              <a:gdLst>
                <a:gd name="T0" fmla="*/ 0 w 217"/>
                <a:gd name="T1" fmla="*/ 130 h 130"/>
                <a:gd name="T2" fmla="*/ 0 w 217"/>
                <a:gd name="T3" fmla="*/ 0 h 130"/>
                <a:gd name="T4" fmla="*/ 217 w 217"/>
                <a:gd name="T5" fmla="*/ 0 h 130"/>
                <a:gd name="T6" fmla="*/ 0 w 217"/>
                <a:gd name="T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30">
                  <a:moveTo>
                    <a:pt x="0" y="130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162732" y="2421591"/>
            <a:ext cx="3023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Возможность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многократного использования элементов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62731" y="3321637"/>
            <a:ext cx="3023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Простота настройки рабочего места пользователя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62732" y="4203754"/>
            <a:ext cx="307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Единообразие интерфейсов </a:t>
            </a:r>
          </a:p>
          <a:p>
            <a:pPr marL="0" lvl="1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конечного решения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795326" y="1576608"/>
            <a:ext cx="2286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Гибкая настройка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/>
            </a:r>
            <a:b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</a:b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логики приложения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795326" y="2377092"/>
            <a:ext cx="2434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Использование функциональности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/>
            </a:r>
            <a:b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</a:b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модулей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BarsUp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795326" y="3273136"/>
            <a:ext cx="284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Автоматическая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генерация исходного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кода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конечного приложения</a:t>
            </a:r>
          </a:p>
        </p:txBody>
      </p:sp>
      <p:sp>
        <p:nvSpPr>
          <p:cNvPr id="47" name="Freeform 9"/>
          <p:cNvSpPr>
            <a:spLocks/>
          </p:cNvSpPr>
          <p:nvPr/>
        </p:nvSpPr>
        <p:spPr bwMode="auto">
          <a:xfrm>
            <a:off x="906370" y="3247939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0" name="Freeform 9"/>
          <p:cNvSpPr>
            <a:spLocks/>
          </p:cNvSpPr>
          <p:nvPr/>
        </p:nvSpPr>
        <p:spPr bwMode="auto">
          <a:xfrm>
            <a:off x="906370" y="4149777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1" name="Freeform 9"/>
          <p:cNvSpPr>
            <a:spLocks/>
          </p:cNvSpPr>
          <p:nvPr/>
        </p:nvSpPr>
        <p:spPr bwMode="auto">
          <a:xfrm>
            <a:off x="906370" y="5022352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2" name="Freeform 9"/>
          <p:cNvSpPr>
            <a:spLocks/>
          </p:cNvSpPr>
          <p:nvPr/>
        </p:nvSpPr>
        <p:spPr bwMode="auto">
          <a:xfrm>
            <a:off x="4554574" y="2338467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4554574" y="3241872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4" name="Freeform 9"/>
          <p:cNvSpPr>
            <a:spLocks/>
          </p:cNvSpPr>
          <p:nvPr/>
        </p:nvSpPr>
        <p:spPr bwMode="auto">
          <a:xfrm>
            <a:off x="4554574" y="4145278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5" name="Freeform 9"/>
          <p:cNvSpPr>
            <a:spLocks/>
          </p:cNvSpPr>
          <p:nvPr/>
        </p:nvSpPr>
        <p:spPr bwMode="auto">
          <a:xfrm>
            <a:off x="8189355" y="1484713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6" name="Freeform 9"/>
          <p:cNvSpPr>
            <a:spLocks/>
          </p:cNvSpPr>
          <p:nvPr/>
        </p:nvSpPr>
        <p:spPr bwMode="auto">
          <a:xfrm>
            <a:off x="8189355" y="2389214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8189355" y="3293716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8302163" y="3466436"/>
            <a:ext cx="309826" cy="309826"/>
            <a:chOff x="1874520" y="5376214"/>
            <a:chExt cx="551618" cy="551618"/>
          </a:xfrm>
          <a:solidFill>
            <a:schemeClr val="bg1"/>
          </a:solidFill>
        </p:grpSpPr>
        <p:sp>
          <p:nvSpPr>
            <p:cNvPr id="87" name="Freeform 103"/>
            <p:cNvSpPr>
              <a:spLocks noEditPoints="1"/>
            </p:cNvSpPr>
            <p:nvPr/>
          </p:nvSpPr>
          <p:spPr bwMode="auto">
            <a:xfrm>
              <a:off x="1874520" y="5376214"/>
              <a:ext cx="551618" cy="551618"/>
            </a:xfrm>
            <a:custGeom>
              <a:avLst/>
              <a:gdLst>
                <a:gd name="T0" fmla="*/ 226 w 512"/>
                <a:gd name="T1" fmla="*/ 74 h 512"/>
                <a:gd name="T2" fmla="*/ 176 w 512"/>
                <a:gd name="T3" fmla="*/ 92 h 512"/>
                <a:gd name="T4" fmla="*/ 109 w 512"/>
                <a:gd name="T5" fmla="*/ 85 h 512"/>
                <a:gd name="T6" fmla="*/ 117 w 512"/>
                <a:gd name="T7" fmla="*/ 137 h 512"/>
                <a:gd name="T8" fmla="*/ 86 w 512"/>
                <a:gd name="T9" fmla="*/ 172 h 512"/>
                <a:gd name="T10" fmla="*/ 65 w 512"/>
                <a:gd name="T11" fmla="*/ 223 h 512"/>
                <a:gd name="T12" fmla="*/ 72 w 512"/>
                <a:gd name="T13" fmla="*/ 257 h 512"/>
                <a:gd name="T14" fmla="*/ 65 w 512"/>
                <a:gd name="T15" fmla="*/ 289 h 512"/>
                <a:gd name="T16" fmla="*/ 88 w 512"/>
                <a:gd name="T17" fmla="*/ 340 h 512"/>
                <a:gd name="T18" fmla="*/ 122 w 512"/>
                <a:gd name="T19" fmla="*/ 382 h 512"/>
                <a:gd name="T20" fmla="*/ 136 w 512"/>
                <a:gd name="T21" fmla="*/ 446 h 512"/>
                <a:gd name="T22" fmla="*/ 183 w 512"/>
                <a:gd name="T23" fmla="*/ 422 h 512"/>
                <a:gd name="T24" fmla="*/ 229 w 512"/>
                <a:gd name="T25" fmla="*/ 445 h 512"/>
                <a:gd name="T26" fmla="*/ 274 w 512"/>
                <a:gd name="T27" fmla="*/ 480 h 512"/>
                <a:gd name="T28" fmla="*/ 297 w 512"/>
                <a:gd name="T29" fmla="*/ 433 h 512"/>
                <a:gd name="T30" fmla="*/ 346 w 512"/>
                <a:gd name="T31" fmla="*/ 424 h 512"/>
                <a:gd name="T32" fmla="*/ 390 w 512"/>
                <a:gd name="T33" fmla="*/ 387 h 512"/>
                <a:gd name="T34" fmla="*/ 418 w 512"/>
                <a:gd name="T35" fmla="*/ 344 h 512"/>
                <a:gd name="T36" fmla="*/ 468 w 512"/>
                <a:gd name="T37" fmla="*/ 340 h 512"/>
                <a:gd name="T38" fmla="*/ 441 w 512"/>
                <a:gd name="T39" fmla="*/ 279 h 512"/>
                <a:gd name="T40" fmla="*/ 441 w 512"/>
                <a:gd name="T41" fmla="*/ 231 h 512"/>
                <a:gd name="T42" fmla="*/ 467 w 512"/>
                <a:gd name="T43" fmla="*/ 170 h 512"/>
                <a:gd name="T44" fmla="*/ 415 w 512"/>
                <a:gd name="T45" fmla="*/ 164 h 512"/>
                <a:gd name="T46" fmla="*/ 391 w 512"/>
                <a:gd name="T47" fmla="*/ 119 h 512"/>
                <a:gd name="T48" fmla="*/ 341 w 512"/>
                <a:gd name="T49" fmla="*/ 90 h 512"/>
                <a:gd name="T50" fmla="*/ 290 w 512"/>
                <a:gd name="T51" fmla="*/ 77 h 512"/>
                <a:gd name="T52" fmla="*/ 264 w 512"/>
                <a:gd name="T53" fmla="*/ 33 h 512"/>
                <a:gd name="T54" fmla="*/ 292 w 512"/>
                <a:gd name="T55" fmla="*/ 4 h 512"/>
                <a:gd name="T56" fmla="*/ 311 w 512"/>
                <a:gd name="T57" fmla="*/ 50 h 512"/>
                <a:gd name="T58" fmla="*/ 374 w 512"/>
                <a:gd name="T59" fmla="*/ 31 h 512"/>
                <a:gd name="T60" fmla="*/ 433 w 512"/>
                <a:gd name="T61" fmla="*/ 68 h 512"/>
                <a:gd name="T62" fmla="*/ 436 w 512"/>
                <a:gd name="T63" fmla="*/ 85 h 512"/>
                <a:gd name="T64" fmla="*/ 478 w 512"/>
                <a:gd name="T65" fmla="*/ 138 h 512"/>
                <a:gd name="T66" fmla="*/ 492 w 512"/>
                <a:gd name="T67" fmla="*/ 148 h 512"/>
                <a:gd name="T68" fmla="*/ 510 w 512"/>
                <a:gd name="T69" fmla="*/ 215 h 512"/>
                <a:gd name="T70" fmla="*/ 473 w 512"/>
                <a:gd name="T71" fmla="*/ 255 h 512"/>
                <a:gd name="T72" fmla="*/ 512 w 512"/>
                <a:gd name="T73" fmla="*/ 296 h 512"/>
                <a:gd name="T74" fmla="*/ 492 w 512"/>
                <a:gd name="T75" fmla="*/ 363 h 512"/>
                <a:gd name="T76" fmla="*/ 478 w 512"/>
                <a:gd name="T77" fmla="*/ 372 h 512"/>
                <a:gd name="T78" fmla="*/ 438 w 512"/>
                <a:gd name="T79" fmla="*/ 425 h 512"/>
                <a:gd name="T80" fmla="*/ 433 w 512"/>
                <a:gd name="T81" fmla="*/ 443 h 512"/>
                <a:gd name="T82" fmla="*/ 375 w 512"/>
                <a:gd name="T83" fmla="*/ 482 h 512"/>
                <a:gd name="T84" fmla="*/ 313 w 512"/>
                <a:gd name="T85" fmla="*/ 462 h 512"/>
                <a:gd name="T86" fmla="*/ 292 w 512"/>
                <a:gd name="T87" fmla="*/ 509 h 512"/>
                <a:gd name="T88" fmla="*/ 226 w 512"/>
                <a:gd name="T89" fmla="*/ 510 h 512"/>
                <a:gd name="T90" fmla="*/ 211 w 512"/>
                <a:gd name="T91" fmla="*/ 499 h 512"/>
                <a:gd name="T92" fmla="*/ 142 w 512"/>
                <a:gd name="T93" fmla="*/ 482 h 512"/>
                <a:gd name="T94" fmla="*/ 104 w 512"/>
                <a:gd name="T95" fmla="*/ 464 h 512"/>
                <a:gd name="T96" fmla="*/ 75 w 512"/>
                <a:gd name="T97" fmla="*/ 432 h 512"/>
                <a:gd name="T98" fmla="*/ 75 w 512"/>
                <a:gd name="T99" fmla="*/ 372 h 512"/>
                <a:gd name="T100" fmla="*/ 22 w 512"/>
                <a:gd name="T101" fmla="*/ 368 h 512"/>
                <a:gd name="T102" fmla="*/ 0 w 512"/>
                <a:gd name="T103" fmla="*/ 302 h 512"/>
                <a:gd name="T104" fmla="*/ 40 w 512"/>
                <a:gd name="T105" fmla="*/ 268 h 512"/>
                <a:gd name="T106" fmla="*/ 3 w 512"/>
                <a:gd name="T107" fmla="*/ 220 h 512"/>
                <a:gd name="T108" fmla="*/ 8 w 512"/>
                <a:gd name="T109" fmla="*/ 178 h 512"/>
                <a:gd name="T110" fmla="*/ 30 w 512"/>
                <a:gd name="T111" fmla="*/ 142 h 512"/>
                <a:gd name="T112" fmla="*/ 88 w 512"/>
                <a:gd name="T113" fmla="*/ 122 h 512"/>
                <a:gd name="T114" fmla="*/ 75 w 512"/>
                <a:gd name="T115" fmla="*/ 73 h 512"/>
                <a:gd name="T116" fmla="*/ 133 w 512"/>
                <a:gd name="T117" fmla="*/ 31 h 512"/>
                <a:gd name="T118" fmla="*/ 178 w 512"/>
                <a:gd name="T119" fmla="*/ 58 h 512"/>
                <a:gd name="T120" fmla="*/ 213 w 512"/>
                <a:gd name="T121" fmla="*/ 10 h 512"/>
                <a:gd name="T122" fmla="*/ 255 w 512"/>
                <a:gd name="T12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2" h="512">
                  <a:moveTo>
                    <a:pt x="255" y="33"/>
                  </a:moveTo>
                  <a:lnTo>
                    <a:pt x="239" y="33"/>
                  </a:lnTo>
                  <a:lnTo>
                    <a:pt x="228" y="68"/>
                  </a:lnTo>
                  <a:lnTo>
                    <a:pt x="226" y="74"/>
                  </a:lnTo>
                  <a:lnTo>
                    <a:pt x="221" y="77"/>
                  </a:lnTo>
                  <a:lnTo>
                    <a:pt x="216" y="79"/>
                  </a:lnTo>
                  <a:lnTo>
                    <a:pt x="181" y="90"/>
                  </a:lnTo>
                  <a:lnTo>
                    <a:pt x="176" y="92"/>
                  </a:lnTo>
                  <a:lnTo>
                    <a:pt x="170" y="92"/>
                  </a:lnTo>
                  <a:lnTo>
                    <a:pt x="165" y="89"/>
                  </a:lnTo>
                  <a:lnTo>
                    <a:pt x="136" y="66"/>
                  </a:lnTo>
                  <a:lnTo>
                    <a:pt x="109" y="85"/>
                  </a:lnTo>
                  <a:lnTo>
                    <a:pt x="120" y="121"/>
                  </a:lnTo>
                  <a:lnTo>
                    <a:pt x="122" y="126"/>
                  </a:lnTo>
                  <a:lnTo>
                    <a:pt x="120" y="132"/>
                  </a:lnTo>
                  <a:lnTo>
                    <a:pt x="117" y="137"/>
                  </a:lnTo>
                  <a:lnTo>
                    <a:pt x="96" y="166"/>
                  </a:lnTo>
                  <a:lnTo>
                    <a:pt x="94" y="169"/>
                  </a:lnTo>
                  <a:lnTo>
                    <a:pt x="89" y="170"/>
                  </a:lnTo>
                  <a:lnTo>
                    <a:pt x="86" y="172"/>
                  </a:lnTo>
                  <a:lnTo>
                    <a:pt x="81" y="174"/>
                  </a:lnTo>
                  <a:lnTo>
                    <a:pt x="45" y="172"/>
                  </a:lnTo>
                  <a:lnTo>
                    <a:pt x="33" y="202"/>
                  </a:lnTo>
                  <a:lnTo>
                    <a:pt x="65" y="223"/>
                  </a:lnTo>
                  <a:lnTo>
                    <a:pt x="69" y="228"/>
                  </a:lnTo>
                  <a:lnTo>
                    <a:pt x="72" y="233"/>
                  </a:lnTo>
                  <a:lnTo>
                    <a:pt x="72" y="239"/>
                  </a:lnTo>
                  <a:lnTo>
                    <a:pt x="72" y="257"/>
                  </a:lnTo>
                  <a:lnTo>
                    <a:pt x="72" y="275"/>
                  </a:lnTo>
                  <a:lnTo>
                    <a:pt x="72" y="279"/>
                  </a:lnTo>
                  <a:lnTo>
                    <a:pt x="69" y="286"/>
                  </a:lnTo>
                  <a:lnTo>
                    <a:pt x="65" y="289"/>
                  </a:lnTo>
                  <a:lnTo>
                    <a:pt x="35" y="310"/>
                  </a:lnTo>
                  <a:lnTo>
                    <a:pt x="45" y="342"/>
                  </a:lnTo>
                  <a:lnTo>
                    <a:pt x="83" y="340"/>
                  </a:lnTo>
                  <a:lnTo>
                    <a:pt x="88" y="340"/>
                  </a:lnTo>
                  <a:lnTo>
                    <a:pt x="93" y="344"/>
                  </a:lnTo>
                  <a:lnTo>
                    <a:pt x="98" y="348"/>
                  </a:lnTo>
                  <a:lnTo>
                    <a:pt x="118" y="377"/>
                  </a:lnTo>
                  <a:lnTo>
                    <a:pt x="122" y="382"/>
                  </a:lnTo>
                  <a:lnTo>
                    <a:pt x="123" y="387"/>
                  </a:lnTo>
                  <a:lnTo>
                    <a:pt x="122" y="393"/>
                  </a:lnTo>
                  <a:lnTo>
                    <a:pt x="109" y="427"/>
                  </a:lnTo>
                  <a:lnTo>
                    <a:pt x="136" y="446"/>
                  </a:lnTo>
                  <a:lnTo>
                    <a:pt x="167" y="424"/>
                  </a:lnTo>
                  <a:lnTo>
                    <a:pt x="171" y="422"/>
                  </a:lnTo>
                  <a:lnTo>
                    <a:pt x="176" y="421"/>
                  </a:lnTo>
                  <a:lnTo>
                    <a:pt x="183" y="422"/>
                  </a:lnTo>
                  <a:lnTo>
                    <a:pt x="216" y="433"/>
                  </a:lnTo>
                  <a:lnTo>
                    <a:pt x="223" y="435"/>
                  </a:lnTo>
                  <a:lnTo>
                    <a:pt x="226" y="438"/>
                  </a:lnTo>
                  <a:lnTo>
                    <a:pt x="229" y="445"/>
                  </a:lnTo>
                  <a:lnTo>
                    <a:pt x="240" y="480"/>
                  </a:lnTo>
                  <a:lnTo>
                    <a:pt x="248" y="480"/>
                  </a:lnTo>
                  <a:lnTo>
                    <a:pt x="256" y="480"/>
                  </a:lnTo>
                  <a:lnTo>
                    <a:pt x="274" y="480"/>
                  </a:lnTo>
                  <a:lnTo>
                    <a:pt x="284" y="443"/>
                  </a:lnTo>
                  <a:lnTo>
                    <a:pt x="287" y="438"/>
                  </a:lnTo>
                  <a:lnTo>
                    <a:pt x="290" y="435"/>
                  </a:lnTo>
                  <a:lnTo>
                    <a:pt x="297" y="433"/>
                  </a:lnTo>
                  <a:lnTo>
                    <a:pt x="330" y="422"/>
                  </a:lnTo>
                  <a:lnTo>
                    <a:pt x="337" y="421"/>
                  </a:lnTo>
                  <a:lnTo>
                    <a:pt x="341" y="421"/>
                  </a:lnTo>
                  <a:lnTo>
                    <a:pt x="346" y="424"/>
                  </a:lnTo>
                  <a:lnTo>
                    <a:pt x="377" y="446"/>
                  </a:lnTo>
                  <a:lnTo>
                    <a:pt x="404" y="427"/>
                  </a:lnTo>
                  <a:lnTo>
                    <a:pt x="391" y="392"/>
                  </a:lnTo>
                  <a:lnTo>
                    <a:pt x="390" y="387"/>
                  </a:lnTo>
                  <a:lnTo>
                    <a:pt x="391" y="381"/>
                  </a:lnTo>
                  <a:lnTo>
                    <a:pt x="394" y="376"/>
                  </a:lnTo>
                  <a:lnTo>
                    <a:pt x="415" y="347"/>
                  </a:lnTo>
                  <a:lnTo>
                    <a:pt x="418" y="344"/>
                  </a:lnTo>
                  <a:lnTo>
                    <a:pt x="422" y="342"/>
                  </a:lnTo>
                  <a:lnTo>
                    <a:pt x="425" y="340"/>
                  </a:lnTo>
                  <a:lnTo>
                    <a:pt x="430" y="339"/>
                  </a:lnTo>
                  <a:lnTo>
                    <a:pt x="468" y="340"/>
                  </a:lnTo>
                  <a:lnTo>
                    <a:pt x="478" y="308"/>
                  </a:lnTo>
                  <a:lnTo>
                    <a:pt x="447" y="289"/>
                  </a:lnTo>
                  <a:lnTo>
                    <a:pt x="443" y="284"/>
                  </a:lnTo>
                  <a:lnTo>
                    <a:pt x="441" y="279"/>
                  </a:lnTo>
                  <a:lnTo>
                    <a:pt x="439" y="273"/>
                  </a:lnTo>
                  <a:lnTo>
                    <a:pt x="441" y="255"/>
                  </a:lnTo>
                  <a:lnTo>
                    <a:pt x="439" y="238"/>
                  </a:lnTo>
                  <a:lnTo>
                    <a:pt x="441" y="231"/>
                  </a:lnTo>
                  <a:lnTo>
                    <a:pt x="443" y="227"/>
                  </a:lnTo>
                  <a:lnTo>
                    <a:pt x="447" y="223"/>
                  </a:lnTo>
                  <a:lnTo>
                    <a:pt x="478" y="202"/>
                  </a:lnTo>
                  <a:lnTo>
                    <a:pt x="467" y="170"/>
                  </a:lnTo>
                  <a:lnTo>
                    <a:pt x="430" y="172"/>
                  </a:lnTo>
                  <a:lnTo>
                    <a:pt x="423" y="170"/>
                  </a:lnTo>
                  <a:lnTo>
                    <a:pt x="418" y="169"/>
                  </a:lnTo>
                  <a:lnTo>
                    <a:pt x="415" y="164"/>
                  </a:lnTo>
                  <a:lnTo>
                    <a:pt x="394" y="135"/>
                  </a:lnTo>
                  <a:lnTo>
                    <a:pt x="391" y="130"/>
                  </a:lnTo>
                  <a:lnTo>
                    <a:pt x="390" y="126"/>
                  </a:lnTo>
                  <a:lnTo>
                    <a:pt x="391" y="119"/>
                  </a:lnTo>
                  <a:lnTo>
                    <a:pt x="402" y="85"/>
                  </a:lnTo>
                  <a:lnTo>
                    <a:pt x="375" y="66"/>
                  </a:lnTo>
                  <a:lnTo>
                    <a:pt x="346" y="89"/>
                  </a:lnTo>
                  <a:lnTo>
                    <a:pt x="341" y="90"/>
                  </a:lnTo>
                  <a:lnTo>
                    <a:pt x="335" y="92"/>
                  </a:lnTo>
                  <a:lnTo>
                    <a:pt x="330" y="90"/>
                  </a:lnTo>
                  <a:lnTo>
                    <a:pt x="295" y="79"/>
                  </a:lnTo>
                  <a:lnTo>
                    <a:pt x="290" y="77"/>
                  </a:lnTo>
                  <a:lnTo>
                    <a:pt x="285" y="74"/>
                  </a:lnTo>
                  <a:lnTo>
                    <a:pt x="284" y="68"/>
                  </a:lnTo>
                  <a:lnTo>
                    <a:pt x="272" y="33"/>
                  </a:lnTo>
                  <a:lnTo>
                    <a:pt x="264" y="33"/>
                  </a:lnTo>
                  <a:lnTo>
                    <a:pt x="255" y="33"/>
                  </a:lnTo>
                  <a:close/>
                  <a:moveTo>
                    <a:pt x="255" y="0"/>
                  </a:moveTo>
                  <a:lnTo>
                    <a:pt x="287" y="2"/>
                  </a:lnTo>
                  <a:lnTo>
                    <a:pt x="292" y="4"/>
                  </a:lnTo>
                  <a:lnTo>
                    <a:pt x="295" y="5"/>
                  </a:lnTo>
                  <a:lnTo>
                    <a:pt x="298" y="8"/>
                  </a:lnTo>
                  <a:lnTo>
                    <a:pt x="300" y="13"/>
                  </a:lnTo>
                  <a:lnTo>
                    <a:pt x="311" y="50"/>
                  </a:lnTo>
                  <a:lnTo>
                    <a:pt x="333" y="58"/>
                  </a:lnTo>
                  <a:lnTo>
                    <a:pt x="366" y="34"/>
                  </a:lnTo>
                  <a:lnTo>
                    <a:pt x="369" y="31"/>
                  </a:lnTo>
                  <a:lnTo>
                    <a:pt x="374" y="31"/>
                  </a:lnTo>
                  <a:lnTo>
                    <a:pt x="378" y="31"/>
                  </a:lnTo>
                  <a:lnTo>
                    <a:pt x="382" y="33"/>
                  </a:lnTo>
                  <a:lnTo>
                    <a:pt x="409" y="49"/>
                  </a:lnTo>
                  <a:lnTo>
                    <a:pt x="433" y="68"/>
                  </a:lnTo>
                  <a:lnTo>
                    <a:pt x="436" y="73"/>
                  </a:lnTo>
                  <a:lnTo>
                    <a:pt x="438" y="76"/>
                  </a:lnTo>
                  <a:lnTo>
                    <a:pt x="438" y="81"/>
                  </a:lnTo>
                  <a:lnTo>
                    <a:pt x="436" y="85"/>
                  </a:lnTo>
                  <a:lnTo>
                    <a:pt x="423" y="122"/>
                  </a:lnTo>
                  <a:lnTo>
                    <a:pt x="431" y="130"/>
                  </a:lnTo>
                  <a:lnTo>
                    <a:pt x="438" y="140"/>
                  </a:lnTo>
                  <a:lnTo>
                    <a:pt x="478" y="138"/>
                  </a:lnTo>
                  <a:lnTo>
                    <a:pt x="483" y="140"/>
                  </a:lnTo>
                  <a:lnTo>
                    <a:pt x="486" y="142"/>
                  </a:lnTo>
                  <a:lnTo>
                    <a:pt x="489" y="145"/>
                  </a:lnTo>
                  <a:lnTo>
                    <a:pt x="492" y="148"/>
                  </a:lnTo>
                  <a:lnTo>
                    <a:pt x="504" y="177"/>
                  </a:lnTo>
                  <a:lnTo>
                    <a:pt x="512" y="206"/>
                  </a:lnTo>
                  <a:lnTo>
                    <a:pt x="512" y="211"/>
                  </a:lnTo>
                  <a:lnTo>
                    <a:pt x="510" y="215"/>
                  </a:lnTo>
                  <a:lnTo>
                    <a:pt x="508" y="219"/>
                  </a:lnTo>
                  <a:lnTo>
                    <a:pt x="505" y="222"/>
                  </a:lnTo>
                  <a:lnTo>
                    <a:pt x="473" y="244"/>
                  </a:lnTo>
                  <a:lnTo>
                    <a:pt x="473" y="255"/>
                  </a:lnTo>
                  <a:lnTo>
                    <a:pt x="473" y="267"/>
                  </a:lnTo>
                  <a:lnTo>
                    <a:pt x="505" y="289"/>
                  </a:lnTo>
                  <a:lnTo>
                    <a:pt x="508" y="292"/>
                  </a:lnTo>
                  <a:lnTo>
                    <a:pt x="512" y="296"/>
                  </a:lnTo>
                  <a:lnTo>
                    <a:pt x="512" y="300"/>
                  </a:lnTo>
                  <a:lnTo>
                    <a:pt x="512" y="305"/>
                  </a:lnTo>
                  <a:lnTo>
                    <a:pt x="504" y="334"/>
                  </a:lnTo>
                  <a:lnTo>
                    <a:pt x="492" y="363"/>
                  </a:lnTo>
                  <a:lnTo>
                    <a:pt x="491" y="368"/>
                  </a:lnTo>
                  <a:lnTo>
                    <a:pt x="487" y="371"/>
                  </a:lnTo>
                  <a:lnTo>
                    <a:pt x="483" y="372"/>
                  </a:lnTo>
                  <a:lnTo>
                    <a:pt x="478" y="372"/>
                  </a:lnTo>
                  <a:lnTo>
                    <a:pt x="438" y="371"/>
                  </a:lnTo>
                  <a:lnTo>
                    <a:pt x="431" y="381"/>
                  </a:lnTo>
                  <a:lnTo>
                    <a:pt x="425" y="390"/>
                  </a:lnTo>
                  <a:lnTo>
                    <a:pt x="438" y="425"/>
                  </a:lnTo>
                  <a:lnTo>
                    <a:pt x="439" y="430"/>
                  </a:lnTo>
                  <a:lnTo>
                    <a:pt x="438" y="435"/>
                  </a:lnTo>
                  <a:lnTo>
                    <a:pt x="436" y="440"/>
                  </a:lnTo>
                  <a:lnTo>
                    <a:pt x="433" y="443"/>
                  </a:lnTo>
                  <a:lnTo>
                    <a:pt x="409" y="462"/>
                  </a:lnTo>
                  <a:lnTo>
                    <a:pt x="383" y="480"/>
                  </a:lnTo>
                  <a:lnTo>
                    <a:pt x="378" y="482"/>
                  </a:lnTo>
                  <a:lnTo>
                    <a:pt x="375" y="482"/>
                  </a:lnTo>
                  <a:lnTo>
                    <a:pt x="370" y="480"/>
                  </a:lnTo>
                  <a:lnTo>
                    <a:pt x="366" y="478"/>
                  </a:lnTo>
                  <a:lnTo>
                    <a:pt x="335" y="454"/>
                  </a:lnTo>
                  <a:lnTo>
                    <a:pt x="313" y="462"/>
                  </a:lnTo>
                  <a:lnTo>
                    <a:pt x="301" y="499"/>
                  </a:lnTo>
                  <a:lnTo>
                    <a:pt x="300" y="502"/>
                  </a:lnTo>
                  <a:lnTo>
                    <a:pt x="297" y="506"/>
                  </a:lnTo>
                  <a:lnTo>
                    <a:pt x="292" y="509"/>
                  </a:lnTo>
                  <a:lnTo>
                    <a:pt x="288" y="510"/>
                  </a:lnTo>
                  <a:lnTo>
                    <a:pt x="256" y="512"/>
                  </a:lnTo>
                  <a:lnTo>
                    <a:pt x="256" y="512"/>
                  </a:lnTo>
                  <a:lnTo>
                    <a:pt x="226" y="510"/>
                  </a:lnTo>
                  <a:lnTo>
                    <a:pt x="221" y="509"/>
                  </a:lnTo>
                  <a:lnTo>
                    <a:pt x="218" y="507"/>
                  </a:lnTo>
                  <a:lnTo>
                    <a:pt x="215" y="502"/>
                  </a:lnTo>
                  <a:lnTo>
                    <a:pt x="211" y="499"/>
                  </a:lnTo>
                  <a:lnTo>
                    <a:pt x="200" y="462"/>
                  </a:lnTo>
                  <a:lnTo>
                    <a:pt x="178" y="454"/>
                  </a:lnTo>
                  <a:lnTo>
                    <a:pt x="147" y="478"/>
                  </a:lnTo>
                  <a:lnTo>
                    <a:pt x="142" y="482"/>
                  </a:lnTo>
                  <a:lnTo>
                    <a:pt x="139" y="482"/>
                  </a:lnTo>
                  <a:lnTo>
                    <a:pt x="134" y="482"/>
                  </a:lnTo>
                  <a:lnTo>
                    <a:pt x="130" y="480"/>
                  </a:lnTo>
                  <a:lnTo>
                    <a:pt x="104" y="464"/>
                  </a:lnTo>
                  <a:lnTo>
                    <a:pt x="80" y="445"/>
                  </a:lnTo>
                  <a:lnTo>
                    <a:pt x="77" y="440"/>
                  </a:lnTo>
                  <a:lnTo>
                    <a:pt x="75" y="437"/>
                  </a:lnTo>
                  <a:lnTo>
                    <a:pt x="75" y="432"/>
                  </a:lnTo>
                  <a:lnTo>
                    <a:pt x="75" y="427"/>
                  </a:lnTo>
                  <a:lnTo>
                    <a:pt x="88" y="390"/>
                  </a:lnTo>
                  <a:lnTo>
                    <a:pt x="81" y="382"/>
                  </a:lnTo>
                  <a:lnTo>
                    <a:pt x="75" y="372"/>
                  </a:lnTo>
                  <a:lnTo>
                    <a:pt x="35" y="374"/>
                  </a:lnTo>
                  <a:lnTo>
                    <a:pt x="30" y="372"/>
                  </a:lnTo>
                  <a:lnTo>
                    <a:pt x="25" y="371"/>
                  </a:lnTo>
                  <a:lnTo>
                    <a:pt x="22" y="368"/>
                  </a:lnTo>
                  <a:lnTo>
                    <a:pt x="20" y="364"/>
                  </a:lnTo>
                  <a:lnTo>
                    <a:pt x="9" y="336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1" y="297"/>
                  </a:lnTo>
                  <a:lnTo>
                    <a:pt x="4" y="294"/>
                  </a:lnTo>
                  <a:lnTo>
                    <a:pt x="8" y="291"/>
                  </a:lnTo>
                  <a:lnTo>
                    <a:pt x="40" y="268"/>
                  </a:lnTo>
                  <a:lnTo>
                    <a:pt x="40" y="257"/>
                  </a:lnTo>
                  <a:lnTo>
                    <a:pt x="40" y="246"/>
                  </a:lnTo>
                  <a:lnTo>
                    <a:pt x="8" y="223"/>
                  </a:lnTo>
                  <a:lnTo>
                    <a:pt x="3" y="220"/>
                  </a:lnTo>
                  <a:lnTo>
                    <a:pt x="1" y="217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8" y="178"/>
                  </a:lnTo>
                  <a:lnTo>
                    <a:pt x="19" y="150"/>
                  </a:lnTo>
                  <a:lnTo>
                    <a:pt x="22" y="145"/>
                  </a:lnTo>
                  <a:lnTo>
                    <a:pt x="25" y="143"/>
                  </a:lnTo>
                  <a:lnTo>
                    <a:pt x="30" y="142"/>
                  </a:lnTo>
                  <a:lnTo>
                    <a:pt x="35" y="140"/>
                  </a:lnTo>
                  <a:lnTo>
                    <a:pt x="73" y="142"/>
                  </a:lnTo>
                  <a:lnTo>
                    <a:pt x="80" y="132"/>
                  </a:lnTo>
                  <a:lnTo>
                    <a:pt x="88" y="122"/>
                  </a:lnTo>
                  <a:lnTo>
                    <a:pt x="73" y="87"/>
                  </a:lnTo>
                  <a:lnTo>
                    <a:pt x="73" y="82"/>
                  </a:lnTo>
                  <a:lnTo>
                    <a:pt x="73" y="77"/>
                  </a:lnTo>
                  <a:lnTo>
                    <a:pt x="75" y="73"/>
                  </a:lnTo>
                  <a:lnTo>
                    <a:pt x="78" y="69"/>
                  </a:lnTo>
                  <a:lnTo>
                    <a:pt x="102" y="5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8" y="31"/>
                  </a:lnTo>
                  <a:lnTo>
                    <a:pt x="142" y="33"/>
                  </a:lnTo>
                  <a:lnTo>
                    <a:pt x="146" y="34"/>
                  </a:lnTo>
                  <a:lnTo>
                    <a:pt x="178" y="58"/>
                  </a:lnTo>
                  <a:lnTo>
                    <a:pt x="189" y="53"/>
                  </a:lnTo>
                  <a:lnTo>
                    <a:pt x="200" y="50"/>
                  </a:lnTo>
                  <a:lnTo>
                    <a:pt x="211" y="13"/>
                  </a:lnTo>
                  <a:lnTo>
                    <a:pt x="213" y="10"/>
                  </a:lnTo>
                  <a:lnTo>
                    <a:pt x="216" y="5"/>
                  </a:lnTo>
                  <a:lnTo>
                    <a:pt x="219" y="4"/>
                  </a:lnTo>
                  <a:lnTo>
                    <a:pt x="224" y="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104"/>
            <p:cNvSpPr>
              <a:spLocks noEditPoints="1"/>
            </p:cNvSpPr>
            <p:nvPr/>
          </p:nvSpPr>
          <p:spPr bwMode="auto">
            <a:xfrm>
              <a:off x="2064139" y="5565832"/>
              <a:ext cx="172381" cy="172381"/>
            </a:xfrm>
            <a:custGeom>
              <a:avLst/>
              <a:gdLst>
                <a:gd name="T0" fmla="*/ 80 w 161"/>
                <a:gd name="T1" fmla="*/ 32 h 159"/>
                <a:gd name="T2" fmla="*/ 61 w 161"/>
                <a:gd name="T3" fmla="*/ 35 h 159"/>
                <a:gd name="T4" fmla="*/ 47 w 161"/>
                <a:gd name="T5" fmla="*/ 45 h 159"/>
                <a:gd name="T6" fmla="*/ 35 w 161"/>
                <a:gd name="T7" fmla="*/ 61 h 159"/>
                <a:gd name="T8" fmla="*/ 32 w 161"/>
                <a:gd name="T9" fmla="*/ 78 h 159"/>
                <a:gd name="T10" fmla="*/ 35 w 161"/>
                <a:gd name="T11" fmla="*/ 98 h 159"/>
                <a:gd name="T12" fmla="*/ 47 w 161"/>
                <a:gd name="T13" fmla="*/ 114 h 159"/>
                <a:gd name="T14" fmla="*/ 61 w 161"/>
                <a:gd name="T15" fmla="*/ 123 h 159"/>
                <a:gd name="T16" fmla="*/ 80 w 161"/>
                <a:gd name="T17" fmla="*/ 127 h 159"/>
                <a:gd name="T18" fmla="*/ 98 w 161"/>
                <a:gd name="T19" fmla="*/ 123 h 159"/>
                <a:gd name="T20" fmla="*/ 114 w 161"/>
                <a:gd name="T21" fmla="*/ 114 h 159"/>
                <a:gd name="T22" fmla="*/ 124 w 161"/>
                <a:gd name="T23" fmla="*/ 98 h 159"/>
                <a:gd name="T24" fmla="*/ 129 w 161"/>
                <a:gd name="T25" fmla="*/ 78 h 159"/>
                <a:gd name="T26" fmla="*/ 124 w 161"/>
                <a:gd name="T27" fmla="*/ 61 h 159"/>
                <a:gd name="T28" fmla="*/ 114 w 161"/>
                <a:gd name="T29" fmla="*/ 45 h 159"/>
                <a:gd name="T30" fmla="*/ 98 w 161"/>
                <a:gd name="T31" fmla="*/ 35 h 159"/>
                <a:gd name="T32" fmla="*/ 80 w 161"/>
                <a:gd name="T33" fmla="*/ 32 h 159"/>
                <a:gd name="T34" fmla="*/ 80 w 161"/>
                <a:gd name="T35" fmla="*/ 0 h 159"/>
                <a:gd name="T36" fmla="*/ 104 w 161"/>
                <a:gd name="T37" fmla="*/ 3 h 159"/>
                <a:gd name="T38" fmla="*/ 127 w 161"/>
                <a:gd name="T39" fmla="*/ 14 h 159"/>
                <a:gd name="T40" fmla="*/ 145 w 161"/>
                <a:gd name="T41" fmla="*/ 32 h 159"/>
                <a:gd name="T42" fmla="*/ 156 w 161"/>
                <a:gd name="T43" fmla="*/ 54 h 159"/>
                <a:gd name="T44" fmla="*/ 161 w 161"/>
                <a:gd name="T45" fmla="*/ 78 h 159"/>
                <a:gd name="T46" fmla="*/ 156 w 161"/>
                <a:gd name="T47" fmla="*/ 104 h 159"/>
                <a:gd name="T48" fmla="*/ 145 w 161"/>
                <a:gd name="T49" fmla="*/ 127 h 159"/>
                <a:gd name="T50" fmla="*/ 127 w 161"/>
                <a:gd name="T51" fmla="*/ 144 h 159"/>
                <a:gd name="T52" fmla="*/ 104 w 161"/>
                <a:gd name="T53" fmla="*/ 155 h 159"/>
                <a:gd name="T54" fmla="*/ 80 w 161"/>
                <a:gd name="T55" fmla="*/ 159 h 159"/>
                <a:gd name="T56" fmla="*/ 55 w 161"/>
                <a:gd name="T57" fmla="*/ 155 h 159"/>
                <a:gd name="T58" fmla="*/ 32 w 161"/>
                <a:gd name="T59" fmla="*/ 144 h 159"/>
                <a:gd name="T60" fmla="*/ 16 w 161"/>
                <a:gd name="T61" fmla="*/ 127 h 159"/>
                <a:gd name="T62" fmla="*/ 3 w 161"/>
                <a:gd name="T63" fmla="*/ 104 h 159"/>
                <a:gd name="T64" fmla="*/ 0 w 161"/>
                <a:gd name="T65" fmla="*/ 78 h 159"/>
                <a:gd name="T66" fmla="*/ 3 w 161"/>
                <a:gd name="T67" fmla="*/ 54 h 159"/>
                <a:gd name="T68" fmla="*/ 16 w 161"/>
                <a:gd name="T69" fmla="*/ 32 h 159"/>
                <a:gd name="T70" fmla="*/ 32 w 161"/>
                <a:gd name="T71" fmla="*/ 14 h 159"/>
                <a:gd name="T72" fmla="*/ 55 w 161"/>
                <a:gd name="T73" fmla="*/ 3 h 159"/>
                <a:gd name="T74" fmla="*/ 80 w 161"/>
                <a:gd name="T7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9">
                  <a:moveTo>
                    <a:pt x="80" y="32"/>
                  </a:moveTo>
                  <a:lnTo>
                    <a:pt x="61" y="35"/>
                  </a:lnTo>
                  <a:lnTo>
                    <a:pt x="47" y="45"/>
                  </a:lnTo>
                  <a:lnTo>
                    <a:pt x="35" y="61"/>
                  </a:lnTo>
                  <a:lnTo>
                    <a:pt x="32" y="78"/>
                  </a:lnTo>
                  <a:lnTo>
                    <a:pt x="35" y="98"/>
                  </a:lnTo>
                  <a:lnTo>
                    <a:pt x="47" y="114"/>
                  </a:lnTo>
                  <a:lnTo>
                    <a:pt x="61" y="123"/>
                  </a:lnTo>
                  <a:lnTo>
                    <a:pt x="80" y="127"/>
                  </a:lnTo>
                  <a:lnTo>
                    <a:pt x="98" y="123"/>
                  </a:lnTo>
                  <a:lnTo>
                    <a:pt x="114" y="114"/>
                  </a:lnTo>
                  <a:lnTo>
                    <a:pt x="124" y="98"/>
                  </a:lnTo>
                  <a:lnTo>
                    <a:pt x="129" y="78"/>
                  </a:lnTo>
                  <a:lnTo>
                    <a:pt x="124" y="61"/>
                  </a:lnTo>
                  <a:lnTo>
                    <a:pt x="114" y="45"/>
                  </a:lnTo>
                  <a:lnTo>
                    <a:pt x="98" y="35"/>
                  </a:lnTo>
                  <a:lnTo>
                    <a:pt x="80" y="32"/>
                  </a:lnTo>
                  <a:close/>
                  <a:moveTo>
                    <a:pt x="80" y="0"/>
                  </a:moveTo>
                  <a:lnTo>
                    <a:pt x="104" y="3"/>
                  </a:lnTo>
                  <a:lnTo>
                    <a:pt x="127" y="14"/>
                  </a:lnTo>
                  <a:lnTo>
                    <a:pt x="145" y="32"/>
                  </a:lnTo>
                  <a:lnTo>
                    <a:pt x="156" y="54"/>
                  </a:lnTo>
                  <a:lnTo>
                    <a:pt x="161" y="78"/>
                  </a:lnTo>
                  <a:lnTo>
                    <a:pt x="156" y="104"/>
                  </a:lnTo>
                  <a:lnTo>
                    <a:pt x="145" y="127"/>
                  </a:lnTo>
                  <a:lnTo>
                    <a:pt x="127" y="144"/>
                  </a:lnTo>
                  <a:lnTo>
                    <a:pt x="104" y="155"/>
                  </a:lnTo>
                  <a:lnTo>
                    <a:pt x="80" y="159"/>
                  </a:lnTo>
                  <a:lnTo>
                    <a:pt x="55" y="155"/>
                  </a:lnTo>
                  <a:lnTo>
                    <a:pt x="32" y="144"/>
                  </a:lnTo>
                  <a:lnTo>
                    <a:pt x="16" y="127"/>
                  </a:lnTo>
                  <a:lnTo>
                    <a:pt x="3" y="104"/>
                  </a:lnTo>
                  <a:lnTo>
                    <a:pt x="0" y="78"/>
                  </a:lnTo>
                  <a:lnTo>
                    <a:pt x="3" y="54"/>
                  </a:lnTo>
                  <a:lnTo>
                    <a:pt x="16" y="32"/>
                  </a:lnTo>
                  <a:lnTo>
                    <a:pt x="32" y="14"/>
                  </a:lnTo>
                  <a:lnTo>
                    <a:pt x="55" y="3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105"/>
            <p:cNvSpPr>
              <a:spLocks/>
            </p:cNvSpPr>
            <p:nvPr/>
          </p:nvSpPr>
          <p:spPr bwMode="auto">
            <a:xfrm>
              <a:off x="1995187" y="5496880"/>
              <a:ext cx="310285" cy="310285"/>
            </a:xfrm>
            <a:custGeom>
              <a:avLst/>
              <a:gdLst>
                <a:gd name="T0" fmla="*/ 172 w 287"/>
                <a:gd name="T1" fmla="*/ 1 h 287"/>
                <a:gd name="T2" fmla="*/ 202 w 287"/>
                <a:gd name="T3" fmla="*/ 13 h 287"/>
                <a:gd name="T4" fmla="*/ 207 w 287"/>
                <a:gd name="T5" fmla="*/ 21 h 287"/>
                <a:gd name="T6" fmla="*/ 207 w 287"/>
                <a:gd name="T7" fmla="*/ 30 h 287"/>
                <a:gd name="T8" fmla="*/ 201 w 287"/>
                <a:gd name="T9" fmla="*/ 38 h 287"/>
                <a:gd name="T10" fmla="*/ 191 w 287"/>
                <a:gd name="T11" fmla="*/ 40 h 287"/>
                <a:gd name="T12" fmla="*/ 165 w 287"/>
                <a:gd name="T13" fmla="*/ 33 h 287"/>
                <a:gd name="T14" fmla="*/ 114 w 287"/>
                <a:gd name="T15" fmla="*/ 35 h 287"/>
                <a:gd name="T16" fmla="*/ 64 w 287"/>
                <a:gd name="T17" fmla="*/ 64 h 287"/>
                <a:gd name="T18" fmla="*/ 35 w 287"/>
                <a:gd name="T19" fmla="*/ 114 h 287"/>
                <a:gd name="T20" fmla="*/ 35 w 287"/>
                <a:gd name="T21" fmla="*/ 173 h 287"/>
                <a:gd name="T22" fmla="*/ 64 w 287"/>
                <a:gd name="T23" fmla="*/ 223 h 287"/>
                <a:gd name="T24" fmla="*/ 114 w 287"/>
                <a:gd name="T25" fmla="*/ 251 h 287"/>
                <a:gd name="T26" fmla="*/ 173 w 287"/>
                <a:gd name="T27" fmla="*/ 251 h 287"/>
                <a:gd name="T28" fmla="*/ 223 w 287"/>
                <a:gd name="T29" fmla="*/ 223 h 287"/>
                <a:gd name="T30" fmla="*/ 252 w 287"/>
                <a:gd name="T31" fmla="*/ 173 h 287"/>
                <a:gd name="T32" fmla="*/ 255 w 287"/>
                <a:gd name="T33" fmla="*/ 128 h 287"/>
                <a:gd name="T34" fmla="*/ 249 w 287"/>
                <a:gd name="T35" fmla="*/ 102 h 287"/>
                <a:gd name="T36" fmla="*/ 249 w 287"/>
                <a:gd name="T37" fmla="*/ 93 h 287"/>
                <a:gd name="T38" fmla="*/ 254 w 287"/>
                <a:gd name="T39" fmla="*/ 85 h 287"/>
                <a:gd name="T40" fmla="*/ 263 w 287"/>
                <a:gd name="T41" fmla="*/ 81 h 287"/>
                <a:gd name="T42" fmla="*/ 273 w 287"/>
                <a:gd name="T43" fmla="*/ 83 h 287"/>
                <a:gd name="T44" fmla="*/ 278 w 287"/>
                <a:gd name="T45" fmla="*/ 91 h 287"/>
                <a:gd name="T46" fmla="*/ 287 w 287"/>
                <a:gd name="T47" fmla="*/ 142 h 287"/>
                <a:gd name="T48" fmla="*/ 273 w 287"/>
                <a:gd name="T49" fmla="*/ 207 h 287"/>
                <a:gd name="T50" fmla="*/ 234 w 287"/>
                <a:gd name="T51" fmla="*/ 255 h 287"/>
                <a:gd name="T52" fmla="*/ 176 w 287"/>
                <a:gd name="T53" fmla="*/ 284 h 287"/>
                <a:gd name="T54" fmla="*/ 111 w 287"/>
                <a:gd name="T55" fmla="*/ 284 h 287"/>
                <a:gd name="T56" fmla="*/ 55 w 287"/>
                <a:gd name="T57" fmla="*/ 255 h 287"/>
                <a:gd name="T58" fmla="*/ 14 w 287"/>
                <a:gd name="T59" fmla="*/ 207 h 287"/>
                <a:gd name="T60" fmla="*/ 0 w 287"/>
                <a:gd name="T61" fmla="*/ 142 h 287"/>
                <a:gd name="T62" fmla="*/ 14 w 287"/>
                <a:gd name="T63" fmla="*/ 80 h 287"/>
                <a:gd name="T64" fmla="*/ 55 w 287"/>
                <a:gd name="T65" fmla="*/ 30 h 287"/>
                <a:gd name="T66" fmla="*/ 111 w 287"/>
                <a:gd name="T67" fmla="*/ 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7" h="287">
                  <a:moveTo>
                    <a:pt x="144" y="0"/>
                  </a:moveTo>
                  <a:lnTo>
                    <a:pt x="172" y="1"/>
                  </a:lnTo>
                  <a:lnTo>
                    <a:pt x="197" y="9"/>
                  </a:lnTo>
                  <a:lnTo>
                    <a:pt x="202" y="13"/>
                  </a:lnTo>
                  <a:lnTo>
                    <a:pt x="205" y="16"/>
                  </a:lnTo>
                  <a:lnTo>
                    <a:pt x="207" y="21"/>
                  </a:lnTo>
                  <a:lnTo>
                    <a:pt x="209" y="25"/>
                  </a:lnTo>
                  <a:lnTo>
                    <a:pt x="207" y="30"/>
                  </a:lnTo>
                  <a:lnTo>
                    <a:pt x="204" y="35"/>
                  </a:lnTo>
                  <a:lnTo>
                    <a:pt x="201" y="38"/>
                  </a:lnTo>
                  <a:lnTo>
                    <a:pt x="196" y="40"/>
                  </a:lnTo>
                  <a:lnTo>
                    <a:pt x="191" y="40"/>
                  </a:lnTo>
                  <a:lnTo>
                    <a:pt x="186" y="40"/>
                  </a:lnTo>
                  <a:lnTo>
                    <a:pt x="165" y="33"/>
                  </a:lnTo>
                  <a:lnTo>
                    <a:pt x="144" y="32"/>
                  </a:lnTo>
                  <a:lnTo>
                    <a:pt x="114" y="35"/>
                  </a:lnTo>
                  <a:lnTo>
                    <a:pt x="88" y="46"/>
                  </a:lnTo>
                  <a:lnTo>
                    <a:pt x="64" y="64"/>
                  </a:lnTo>
                  <a:lnTo>
                    <a:pt x="48" y="86"/>
                  </a:lnTo>
                  <a:lnTo>
                    <a:pt x="35" y="114"/>
                  </a:lnTo>
                  <a:lnTo>
                    <a:pt x="32" y="142"/>
                  </a:lnTo>
                  <a:lnTo>
                    <a:pt x="35" y="173"/>
                  </a:lnTo>
                  <a:lnTo>
                    <a:pt x="48" y="200"/>
                  </a:lnTo>
                  <a:lnTo>
                    <a:pt x="64" y="223"/>
                  </a:lnTo>
                  <a:lnTo>
                    <a:pt x="88" y="240"/>
                  </a:lnTo>
                  <a:lnTo>
                    <a:pt x="114" y="251"/>
                  </a:lnTo>
                  <a:lnTo>
                    <a:pt x="144" y="255"/>
                  </a:lnTo>
                  <a:lnTo>
                    <a:pt x="173" y="251"/>
                  </a:lnTo>
                  <a:lnTo>
                    <a:pt x="201" y="240"/>
                  </a:lnTo>
                  <a:lnTo>
                    <a:pt x="223" y="223"/>
                  </a:lnTo>
                  <a:lnTo>
                    <a:pt x="241" y="200"/>
                  </a:lnTo>
                  <a:lnTo>
                    <a:pt x="252" y="173"/>
                  </a:lnTo>
                  <a:lnTo>
                    <a:pt x="257" y="142"/>
                  </a:lnTo>
                  <a:lnTo>
                    <a:pt x="255" y="128"/>
                  </a:lnTo>
                  <a:lnTo>
                    <a:pt x="252" y="115"/>
                  </a:lnTo>
                  <a:lnTo>
                    <a:pt x="249" y="102"/>
                  </a:lnTo>
                  <a:lnTo>
                    <a:pt x="247" y="98"/>
                  </a:lnTo>
                  <a:lnTo>
                    <a:pt x="249" y="93"/>
                  </a:lnTo>
                  <a:lnTo>
                    <a:pt x="250" y="88"/>
                  </a:lnTo>
                  <a:lnTo>
                    <a:pt x="254" y="85"/>
                  </a:lnTo>
                  <a:lnTo>
                    <a:pt x="258" y="81"/>
                  </a:lnTo>
                  <a:lnTo>
                    <a:pt x="263" y="81"/>
                  </a:lnTo>
                  <a:lnTo>
                    <a:pt x="268" y="81"/>
                  </a:lnTo>
                  <a:lnTo>
                    <a:pt x="273" y="83"/>
                  </a:lnTo>
                  <a:lnTo>
                    <a:pt x="276" y="86"/>
                  </a:lnTo>
                  <a:lnTo>
                    <a:pt x="278" y="91"/>
                  </a:lnTo>
                  <a:lnTo>
                    <a:pt x="287" y="123"/>
                  </a:lnTo>
                  <a:lnTo>
                    <a:pt x="287" y="142"/>
                  </a:lnTo>
                  <a:lnTo>
                    <a:pt x="284" y="176"/>
                  </a:lnTo>
                  <a:lnTo>
                    <a:pt x="273" y="207"/>
                  </a:lnTo>
                  <a:lnTo>
                    <a:pt x="257" y="234"/>
                  </a:lnTo>
                  <a:lnTo>
                    <a:pt x="234" y="255"/>
                  </a:lnTo>
                  <a:lnTo>
                    <a:pt x="207" y="272"/>
                  </a:lnTo>
                  <a:lnTo>
                    <a:pt x="176" y="284"/>
                  </a:lnTo>
                  <a:lnTo>
                    <a:pt x="144" y="287"/>
                  </a:lnTo>
                  <a:lnTo>
                    <a:pt x="111" y="284"/>
                  </a:lnTo>
                  <a:lnTo>
                    <a:pt x="80" y="272"/>
                  </a:lnTo>
                  <a:lnTo>
                    <a:pt x="55" y="255"/>
                  </a:lnTo>
                  <a:lnTo>
                    <a:pt x="32" y="234"/>
                  </a:lnTo>
                  <a:lnTo>
                    <a:pt x="14" y="207"/>
                  </a:lnTo>
                  <a:lnTo>
                    <a:pt x="3" y="176"/>
                  </a:lnTo>
                  <a:lnTo>
                    <a:pt x="0" y="142"/>
                  </a:lnTo>
                  <a:lnTo>
                    <a:pt x="3" y="110"/>
                  </a:lnTo>
                  <a:lnTo>
                    <a:pt x="14" y="80"/>
                  </a:lnTo>
                  <a:lnTo>
                    <a:pt x="32" y="53"/>
                  </a:lnTo>
                  <a:lnTo>
                    <a:pt x="55" y="30"/>
                  </a:lnTo>
                  <a:lnTo>
                    <a:pt x="80" y="14"/>
                  </a:lnTo>
                  <a:lnTo>
                    <a:pt x="111" y="3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4663887" y="3423101"/>
            <a:ext cx="309826" cy="308616"/>
            <a:chOff x="874712" y="1381289"/>
            <a:chExt cx="551618" cy="549464"/>
          </a:xfrm>
          <a:solidFill>
            <a:schemeClr val="bg1"/>
          </a:solidFill>
        </p:grpSpPr>
        <p:sp>
          <p:nvSpPr>
            <p:cNvPr id="91" name="Rectangle 174"/>
            <p:cNvSpPr>
              <a:spLocks noChangeArrowheads="1"/>
            </p:cNvSpPr>
            <p:nvPr/>
          </p:nvSpPr>
          <p:spPr bwMode="auto">
            <a:xfrm>
              <a:off x="1184997" y="1570908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Rectangle 175"/>
            <p:cNvSpPr>
              <a:spLocks noChangeArrowheads="1"/>
            </p:cNvSpPr>
            <p:nvPr/>
          </p:nvSpPr>
          <p:spPr bwMode="auto">
            <a:xfrm>
              <a:off x="1253950" y="1570908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Rectangle 176"/>
            <p:cNvSpPr>
              <a:spLocks noChangeArrowheads="1"/>
            </p:cNvSpPr>
            <p:nvPr/>
          </p:nvSpPr>
          <p:spPr bwMode="auto">
            <a:xfrm>
              <a:off x="1322902" y="1570908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Rectangle 177"/>
            <p:cNvSpPr>
              <a:spLocks noChangeArrowheads="1"/>
            </p:cNvSpPr>
            <p:nvPr/>
          </p:nvSpPr>
          <p:spPr bwMode="auto">
            <a:xfrm>
              <a:off x="1184997" y="1501956"/>
              <a:ext cx="172381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178"/>
            <p:cNvSpPr>
              <a:spLocks/>
            </p:cNvSpPr>
            <p:nvPr/>
          </p:nvSpPr>
          <p:spPr bwMode="auto">
            <a:xfrm>
              <a:off x="943664" y="1553670"/>
              <a:ext cx="206857" cy="101274"/>
            </a:xfrm>
            <a:custGeom>
              <a:avLst/>
              <a:gdLst>
                <a:gd name="T0" fmla="*/ 159 w 193"/>
                <a:gd name="T1" fmla="*/ 0 h 94"/>
                <a:gd name="T2" fmla="*/ 164 w 193"/>
                <a:gd name="T3" fmla="*/ 0 h 94"/>
                <a:gd name="T4" fmla="*/ 169 w 193"/>
                <a:gd name="T5" fmla="*/ 1 h 94"/>
                <a:gd name="T6" fmla="*/ 172 w 193"/>
                <a:gd name="T7" fmla="*/ 4 h 94"/>
                <a:gd name="T8" fmla="*/ 183 w 193"/>
                <a:gd name="T9" fmla="*/ 24 h 94"/>
                <a:gd name="T10" fmla="*/ 190 w 193"/>
                <a:gd name="T11" fmla="*/ 49 h 94"/>
                <a:gd name="T12" fmla="*/ 193 w 193"/>
                <a:gd name="T13" fmla="*/ 80 h 94"/>
                <a:gd name="T14" fmla="*/ 191 w 193"/>
                <a:gd name="T15" fmla="*/ 85 h 94"/>
                <a:gd name="T16" fmla="*/ 190 w 193"/>
                <a:gd name="T17" fmla="*/ 88 h 94"/>
                <a:gd name="T18" fmla="*/ 185 w 193"/>
                <a:gd name="T19" fmla="*/ 93 h 94"/>
                <a:gd name="T20" fmla="*/ 182 w 193"/>
                <a:gd name="T21" fmla="*/ 94 h 94"/>
                <a:gd name="T22" fmla="*/ 177 w 193"/>
                <a:gd name="T23" fmla="*/ 94 h 94"/>
                <a:gd name="T24" fmla="*/ 16 w 193"/>
                <a:gd name="T25" fmla="*/ 94 h 94"/>
                <a:gd name="T26" fmla="*/ 11 w 193"/>
                <a:gd name="T27" fmla="*/ 94 h 94"/>
                <a:gd name="T28" fmla="*/ 7 w 193"/>
                <a:gd name="T29" fmla="*/ 93 h 94"/>
                <a:gd name="T30" fmla="*/ 3 w 193"/>
                <a:gd name="T31" fmla="*/ 88 h 94"/>
                <a:gd name="T32" fmla="*/ 0 w 193"/>
                <a:gd name="T33" fmla="*/ 85 h 94"/>
                <a:gd name="T34" fmla="*/ 0 w 193"/>
                <a:gd name="T35" fmla="*/ 80 h 94"/>
                <a:gd name="T36" fmla="*/ 2 w 193"/>
                <a:gd name="T37" fmla="*/ 49 h 94"/>
                <a:gd name="T38" fmla="*/ 8 w 193"/>
                <a:gd name="T39" fmla="*/ 24 h 94"/>
                <a:gd name="T40" fmla="*/ 19 w 193"/>
                <a:gd name="T41" fmla="*/ 4 h 94"/>
                <a:gd name="T42" fmla="*/ 23 w 193"/>
                <a:gd name="T43" fmla="*/ 1 h 94"/>
                <a:gd name="T44" fmla="*/ 27 w 193"/>
                <a:gd name="T45" fmla="*/ 0 h 94"/>
                <a:gd name="T46" fmla="*/ 32 w 193"/>
                <a:gd name="T47" fmla="*/ 0 h 94"/>
                <a:gd name="T48" fmla="*/ 37 w 193"/>
                <a:gd name="T49" fmla="*/ 0 h 94"/>
                <a:gd name="T50" fmla="*/ 42 w 193"/>
                <a:gd name="T51" fmla="*/ 3 h 94"/>
                <a:gd name="T52" fmla="*/ 45 w 193"/>
                <a:gd name="T53" fmla="*/ 6 h 94"/>
                <a:gd name="T54" fmla="*/ 47 w 193"/>
                <a:gd name="T55" fmla="*/ 11 h 94"/>
                <a:gd name="T56" fmla="*/ 48 w 193"/>
                <a:gd name="T57" fmla="*/ 16 h 94"/>
                <a:gd name="T58" fmla="*/ 47 w 193"/>
                <a:gd name="T59" fmla="*/ 20 h 94"/>
                <a:gd name="T60" fmla="*/ 45 w 193"/>
                <a:gd name="T61" fmla="*/ 25 h 94"/>
                <a:gd name="T62" fmla="*/ 40 w 193"/>
                <a:gd name="T63" fmla="*/ 32 h 94"/>
                <a:gd name="T64" fmla="*/ 36 w 193"/>
                <a:gd name="T65" fmla="*/ 44 h 94"/>
                <a:gd name="T66" fmla="*/ 32 w 193"/>
                <a:gd name="T67" fmla="*/ 64 h 94"/>
                <a:gd name="T68" fmla="*/ 159 w 193"/>
                <a:gd name="T69" fmla="*/ 64 h 94"/>
                <a:gd name="T70" fmla="*/ 156 w 193"/>
                <a:gd name="T71" fmla="*/ 44 h 94"/>
                <a:gd name="T72" fmla="*/ 151 w 193"/>
                <a:gd name="T73" fmla="*/ 32 h 94"/>
                <a:gd name="T74" fmla="*/ 148 w 193"/>
                <a:gd name="T75" fmla="*/ 25 h 94"/>
                <a:gd name="T76" fmla="*/ 145 w 193"/>
                <a:gd name="T77" fmla="*/ 20 h 94"/>
                <a:gd name="T78" fmla="*/ 145 w 193"/>
                <a:gd name="T79" fmla="*/ 16 h 94"/>
                <a:gd name="T80" fmla="*/ 145 w 193"/>
                <a:gd name="T81" fmla="*/ 11 h 94"/>
                <a:gd name="T82" fmla="*/ 146 w 193"/>
                <a:gd name="T83" fmla="*/ 6 h 94"/>
                <a:gd name="T84" fmla="*/ 149 w 193"/>
                <a:gd name="T85" fmla="*/ 3 h 94"/>
                <a:gd name="T86" fmla="*/ 154 w 193"/>
                <a:gd name="T87" fmla="*/ 0 h 94"/>
                <a:gd name="T88" fmla="*/ 159 w 193"/>
                <a:gd name="T8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3" h="94">
                  <a:moveTo>
                    <a:pt x="159" y="0"/>
                  </a:moveTo>
                  <a:lnTo>
                    <a:pt x="164" y="0"/>
                  </a:lnTo>
                  <a:lnTo>
                    <a:pt x="169" y="1"/>
                  </a:lnTo>
                  <a:lnTo>
                    <a:pt x="172" y="4"/>
                  </a:lnTo>
                  <a:lnTo>
                    <a:pt x="183" y="24"/>
                  </a:lnTo>
                  <a:lnTo>
                    <a:pt x="190" y="49"/>
                  </a:lnTo>
                  <a:lnTo>
                    <a:pt x="193" y="80"/>
                  </a:lnTo>
                  <a:lnTo>
                    <a:pt x="191" y="85"/>
                  </a:lnTo>
                  <a:lnTo>
                    <a:pt x="190" y="88"/>
                  </a:lnTo>
                  <a:lnTo>
                    <a:pt x="185" y="93"/>
                  </a:lnTo>
                  <a:lnTo>
                    <a:pt x="182" y="94"/>
                  </a:lnTo>
                  <a:lnTo>
                    <a:pt x="177" y="94"/>
                  </a:lnTo>
                  <a:lnTo>
                    <a:pt x="16" y="94"/>
                  </a:lnTo>
                  <a:lnTo>
                    <a:pt x="11" y="94"/>
                  </a:lnTo>
                  <a:lnTo>
                    <a:pt x="7" y="93"/>
                  </a:lnTo>
                  <a:lnTo>
                    <a:pt x="3" y="88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2" y="49"/>
                  </a:lnTo>
                  <a:lnTo>
                    <a:pt x="8" y="24"/>
                  </a:lnTo>
                  <a:lnTo>
                    <a:pt x="19" y="4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2" y="3"/>
                  </a:lnTo>
                  <a:lnTo>
                    <a:pt x="45" y="6"/>
                  </a:lnTo>
                  <a:lnTo>
                    <a:pt x="47" y="11"/>
                  </a:lnTo>
                  <a:lnTo>
                    <a:pt x="48" y="16"/>
                  </a:lnTo>
                  <a:lnTo>
                    <a:pt x="47" y="20"/>
                  </a:lnTo>
                  <a:lnTo>
                    <a:pt x="45" y="25"/>
                  </a:lnTo>
                  <a:lnTo>
                    <a:pt x="40" y="32"/>
                  </a:lnTo>
                  <a:lnTo>
                    <a:pt x="36" y="44"/>
                  </a:lnTo>
                  <a:lnTo>
                    <a:pt x="32" y="64"/>
                  </a:lnTo>
                  <a:lnTo>
                    <a:pt x="159" y="64"/>
                  </a:lnTo>
                  <a:lnTo>
                    <a:pt x="156" y="44"/>
                  </a:lnTo>
                  <a:lnTo>
                    <a:pt x="151" y="32"/>
                  </a:lnTo>
                  <a:lnTo>
                    <a:pt x="148" y="25"/>
                  </a:lnTo>
                  <a:lnTo>
                    <a:pt x="145" y="20"/>
                  </a:lnTo>
                  <a:lnTo>
                    <a:pt x="145" y="16"/>
                  </a:lnTo>
                  <a:lnTo>
                    <a:pt x="145" y="11"/>
                  </a:lnTo>
                  <a:lnTo>
                    <a:pt x="146" y="6"/>
                  </a:lnTo>
                  <a:lnTo>
                    <a:pt x="149" y="3"/>
                  </a:lnTo>
                  <a:lnTo>
                    <a:pt x="154" y="0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179"/>
            <p:cNvSpPr>
              <a:spLocks noEditPoints="1"/>
            </p:cNvSpPr>
            <p:nvPr/>
          </p:nvSpPr>
          <p:spPr bwMode="auto">
            <a:xfrm>
              <a:off x="995379" y="1450241"/>
              <a:ext cx="103428" cy="120667"/>
            </a:xfrm>
            <a:custGeom>
              <a:avLst/>
              <a:gdLst>
                <a:gd name="T0" fmla="*/ 48 w 97"/>
                <a:gd name="T1" fmla="*/ 32 h 113"/>
                <a:gd name="T2" fmla="*/ 44 w 97"/>
                <a:gd name="T3" fmla="*/ 32 h 113"/>
                <a:gd name="T4" fmla="*/ 39 w 97"/>
                <a:gd name="T5" fmla="*/ 36 h 113"/>
                <a:gd name="T6" fmla="*/ 36 w 97"/>
                <a:gd name="T7" fmla="*/ 39 h 113"/>
                <a:gd name="T8" fmla="*/ 32 w 97"/>
                <a:gd name="T9" fmla="*/ 44 h 113"/>
                <a:gd name="T10" fmla="*/ 32 w 97"/>
                <a:gd name="T11" fmla="*/ 48 h 113"/>
                <a:gd name="T12" fmla="*/ 34 w 97"/>
                <a:gd name="T13" fmla="*/ 58 h 113"/>
                <a:gd name="T14" fmla="*/ 39 w 97"/>
                <a:gd name="T15" fmla="*/ 69 h 113"/>
                <a:gd name="T16" fmla="*/ 44 w 97"/>
                <a:gd name="T17" fmla="*/ 77 h 113"/>
                <a:gd name="T18" fmla="*/ 48 w 97"/>
                <a:gd name="T19" fmla="*/ 81 h 113"/>
                <a:gd name="T20" fmla="*/ 53 w 97"/>
                <a:gd name="T21" fmla="*/ 77 h 113"/>
                <a:gd name="T22" fmla="*/ 58 w 97"/>
                <a:gd name="T23" fmla="*/ 69 h 113"/>
                <a:gd name="T24" fmla="*/ 63 w 97"/>
                <a:gd name="T25" fmla="*/ 58 h 113"/>
                <a:gd name="T26" fmla="*/ 65 w 97"/>
                <a:gd name="T27" fmla="*/ 48 h 113"/>
                <a:gd name="T28" fmla="*/ 63 w 97"/>
                <a:gd name="T29" fmla="*/ 44 h 113"/>
                <a:gd name="T30" fmla="*/ 61 w 97"/>
                <a:gd name="T31" fmla="*/ 39 h 113"/>
                <a:gd name="T32" fmla="*/ 58 w 97"/>
                <a:gd name="T33" fmla="*/ 36 h 113"/>
                <a:gd name="T34" fmla="*/ 53 w 97"/>
                <a:gd name="T35" fmla="*/ 32 h 113"/>
                <a:gd name="T36" fmla="*/ 48 w 97"/>
                <a:gd name="T37" fmla="*/ 32 h 113"/>
                <a:gd name="T38" fmla="*/ 48 w 97"/>
                <a:gd name="T39" fmla="*/ 0 h 113"/>
                <a:gd name="T40" fmla="*/ 66 w 97"/>
                <a:gd name="T41" fmla="*/ 4 h 113"/>
                <a:gd name="T42" fmla="*/ 82 w 97"/>
                <a:gd name="T43" fmla="*/ 15 h 113"/>
                <a:gd name="T44" fmla="*/ 92 w 97"/>
                <a:gd name="T45" fmla="*/ 29 h 113"/>
                <a:gd name="T46" fmla="*/ 97 w 97"/>
                <a:gd name="T47" fmla="*/ 48 h 113"/>
                <a:gd name="T48" fmla="*/ 93 w 97"/>
                <a:gd name="T49" fmla="*/ 65 h 113"/>
                <a:gd name="T50" fmla="*/ 87 w 97"/>
                <a:gd name="T51" fmla="*/ 82 h 113"/>
                <a:gd name="T52" fmla="*/ 77 w 97"/>
                <a:gd name="T53" fmla="*/ 97 h 113"/>
                <a:gd name="T54" fmla="*/ 65 w 97"/>
                <a:gd name="T55" fmla="*/ 108 h 113"/>
                <a:gd name="T56" fmla="*/ 48 w 97"/>
                <a:gd name="T57" fmla="*/ 113 h 113"/>
                <a:gd name="T58" fmla="*/ 32 w 97"/>
                <a:gd name="T59" fmla="*/ 108 h 113"/>
                <a:gd name="T60" fmla="*/ 18 w 97"/>
                <a:gd name="T61" fmla="*/ 97 h 113"/>
                <a:gd name="T62" fmla="*/ 8 w 97"/>
                <a:gd name="T63" fmla="*/ 82 h 113"/>
                <a:gd name="T64" fmla="*/ 2 w 97"/>
                <a:gd name="T65" fmla="*/ 65 h 113"/>
                <a:gd name="T66" fmla="*/ 0 w 97"/>
                <a:gd name="T67" fmla="*/ 48 h 113"/>
                <a:gd name="T68" fmla="*/ 4 w 97"/>
                <a:gd name="T69" fmla="*/ 29 h 113"/>
                <a:gd name="T70" fmla="*/ 15 w 97"/>
                <a:gd name="T71" fmla="*/ 15 h 113"/>
                <a:gd name="T72" fmla="*/ 29 w 97"/>
                <a:gd name="T73" fmla="*/ 4 h 113"/>
                <a:gd name="T74" fmla="*/ 48 w 97"/>
                <a:gd name="T7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113">
                  <a:moveTo>
                    <a:pt x="48" y="32"/>
                  </a:moveTo>
                  <a:lnTo>
                    <a:pt x="44" y="32"/>
                  </a:lnTo>
                  <a:lnTo>
                    <a:pt x="39" y="36"/>
                  </a:lnTo>
                  <a:lnTo>
                    <a:pt x="36" y="39"/>
                  </a:lnTo>
                  <a:lnTo>
                    <a:pt x="32" y="44"/>
                  </a:lnTo>
                  <a:lnTo>
                    <a:pt x="32" y="48"/>
                  </a:lnTo>
                  <a:lnTo>
                    <a:pt x="34" y="58"/>
                  </a:lnTo>
                  <a:lnTo>
                    <a:pt x="39" y="69"/>
                  </a:lnTo>
                  <a:lnTo>
                    <a:pt x="44" y="77"/>
                  </a:lnTo>
                  <a:lnTo>
                    <a:pt x="48" y="81"/>
                  </a:lnTo>
                  <a:lnTo>
                    <a:pt x="53" y="77"/>
                  </a:lnTo>
                  <a:lnTo>
                    <a:pt x="58" y="69"/>
                  </a:lnTo>
                  <a:lnTo>
                    <a:pt x="63" y="58"/>
                  </a:lnTo>
                  <a:lnTo>
                    <a:pt x="65" y="48"/>
                  </a:lnTo>
                  <a:lnTo>
                    <a:pt x="63" y="44"/>
                  </a:lnTo>
                  <a:lnTo>
                    <a:pt x="61" y="39"/>
                  </a:lnTo>
                  <a:lnTo>
                    <a:pt x="58" y="36"/>
                  </a:lnTo>
                  <a:lnTo>
                    <a:pt x="53" y="32"/>
                  </a:lnTo>
                  <a:lnTo>
                    <a:pt x="48" y="32"/>
                  </a:lnTo>
                  <a:close/>
                  <a:moveTo>
                    <a:pt x="48" y="0"/>
                  </a:moveTo>
                  <a:lnTo>
                    <a:pt x="66" y="4"/>
                  </a:lnTo>
                  <a:lnTo>
                    <a:pt x="82" y="15"/>
                  </a:lnTo>
                  <a:lnTo>
                    <a:pt x="92" y="29"/>
                  </a:lnTo>
                  <a:lnTo>
                    <a:pt x="97" y="48"/>
                  </a:lnTo>
                  <a:lnTo>
                    <a:pt x="93" y="65"/>
                  </a:lnTo>
                  <a:lnTo>
                    <a:pt x="87" y="82"/>
                  </a:lnTo>
                  <a:lnTo>
                    <a:pt x="77" y="97"/>
                  </a:lnTo>
                  <a:lnTo>
                    <a:pt x="65" y="108"/>
                  </a:lnTo>
                  <a:lnTo>
                    <a:pt x="48" y="113"/>
                  </a:lnTo>
                  <a:lnTo>
                    <a:pt x="32" y="108"/>
                  </a:lnTo>
                  <a:lnTo>
                    <a:pt x="18" y="97"/>
                  </a:lnTo>
                  <a:lnTo>
                    <a:pt x="8" y="82"/>
                  </a:lnTo>
                  <a:lnTo>
                    <a:pt x="2" y="65"/>
                  </a:lnTo>
                  <a:lnTo>
                    <a:pt x="0" y="48"/>
                  </a:lnTo>
                  <a:lnTo>
                    <a:pt x="4" y="29"/>
                  </a:lnTo>
                  <a:lnTo>
                    <a:pt x="15" y="15"/>
                  </a:lnTo>
                  <a:lnTo>
                    <a:pt x="29" y="4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180"/>
            <p:cNvSpPr>
              <a:spLocks noEditPoints="1"/>
            </p:cNvSpPr>
            <p:nvPr/>
          </p:nvSpPr>
          <p:spPr bwMode="auto">
            <a:xfrm>
              <a:off x="874712" y="1381289"/>
              <a:ext cx="551618" cy="446036"/>
            </a:xfrm>
            <a:custGeom>
              <a:avLst/>
              <a:gdLst>
                <a:gd name="T0" fmla="*/ 32 w 512"/>
                <a:gd name="T1" fmla="*/ 319 h 416"/>
                <a:gd name="T2" fmla="*/ 32 w 512"/>
                <a:gd name="T3" fmla="*/ 372 h 416"/>
                <a:gd name="T4" fmla="*/ 32 w 512"/>
                <a:gd name="T5" fmla="*/ 377 h 416"/>
                <a:gd name="T6" fmla="*/ 35 w 512"/>
                <a:gd name="T7" fmla="*/ 380 h 416"/>
                <a:gd name="T8" fmla="*/ 39 w 512"/>
                <a:gd name="T9" fmla="*/ 383 h 416"/>
                <a:gd name="T10" fmla="*/ 43 w 512"/>
                <a:gd name="T11" fmla="*/ 383 h 416"/>
                <a:gd name="T12" fmla="*/ 469 w 512"/>
                <a:gd name="T13" fmla="*/ 383 h 416"/>
                <a:gd name="T14" fmla="*/ 473 w 512"/>
                <a:gd name="T15" fmla="*/ 383 h 416"/>
                <a:gd name="T16" fmla="*/ 477 w 512"/>
                <a:gd name="T17" fmla="*/ 380 h 416"/>
                <a:gd name="T18" fmla="*/ 480 w 512"/>
                <a:gd name="T19" fmla="*/ 377 h 416"/>
                <a:gd name="T20" fmla="*/ 480 w 512"/>
                <a:gd name="T21" fmla="*/ 372 h 416"/>
                <a:gd name="T22" fmla="*/ 480 w 512"/>
                <a:gd name="T23" fmla="*/ 319 h 416"/>
                <a:gd name="T24" fmla="*/ 32 w 512"/>
                <a:gd name="T25" fmla="*/ 319 h 416"/>
                <a:gd name="T26" fmla="*/ 43 w 512"/>
                <a:gd name="T27" fmla="*/ 32 h 416"/>
                <a:gd name="T28" fmla="*/ 39 w 512"/>
                <a:gd name="T29" fmla="*/ 32 h 416"/>
                <a:gd name="T30" fmla="*/ 35 w 512"/>
                <a:gd name="T31" fmla="*/ 36 h 416"/>
                <a:gd name="T32" fmla="*/ 32 w 512"/>
                <a:gd name="T33" fmla="*/ 39 h 416"/>
                <a:gd name="T34" fmla="*/ 32 w 512"/>
                <a:gd name="T35" fmla="*/ 44 h 416"/>
                <a:gd name="T36" fmla="*/ 32 w 512"/>
                <a:gd name="T37" fmla="*/ 287 h 416"/>
                <a:gd name="T38" fmla="*/ 480 w 512"/>
                <a:gd name="T39" fmla="*/ 287 h 416"/>
                <a:gd name="T40" fmla="*/ 480 w 512"/>
                <a:gd name="T41" fmla="*/ 44 h 416"/>
                <a:gd name="T42" fmla="*/ 480 w 512"/>
                <a:gd name="T43" fmla="*/ 39 h 416"/>
                <a:gd name="T44" fmla="*/ 477 w 512"/>
                <a:gd name="T45" fmla="*/ 36 h 416"/>
                <a:gd name="T46" fmla="*/ 473 w 512"/>
                <a:gd name="T47" fmla="*/ 32 h 416"/>
                <a:gd name="T48" fmla="*/ 469 w 512"/>
                <a:gd name="T49" fmla="*/ 32 h 416"/>
                <a:gd name="T50" fmla="*/ 43 w 512"/>
                <a:gd name="T51" fmla="*/ 32 h 416"/>
                <a:gd name="T52" fmla="*/ 43 w 512"/>
                <a:gd name="T53" fmla="*/ 0 h 416"/>
                <a:gd name="T54" fmla="*/ 469 w 512"/>
                <a:gd name="T55" fmla="*/ 0 h 416"/>
                <a:gd name="T56" fmla="*/ 485 w 512"/>
                <a:gd name="T57" fmla="*/ 3 h 416"/>
                <a:gd name="T58" fmla="*/ 499 w 512"/>
                <a:gd name="T59" fmla="*/ 13 h 416"/>
                <a:gd name="T60" fmla="*/ 509 w 512"/>
                <a:gd name="T61" fmla="*/ 27 h 416"/>
                <a:gd name="T62" fmla="*/ 512 w 512"/>
                <a:gd name="T63" fmla="*/ 44 h 416"/>
                <a:gd name="T64" fmla="*/ 512 w 512"/>
                <a:gd name="T65" fmla="*/ 372 h 416"/>
                <a:gd name="T66" fmla="*/ 509 w 512"/>
                <a:gd name="T67" fmla="*/ 390 h 416"/>
                <a:gd name="T68" fmla="*/ 499 w 512"/>
                <a:gd name="T69" fmla="*/ 403 h 416"/>
                <a:gd name="T70" fmla="*/ 485 w 512"/>
                <a:gd name="T71" fmla="*/ 412 h 416"/>
                <a:gd name="T72" fmla="*/ 469 w 512"/>
                <a:gd name="T73" fmla="*/ 416 h 416"/>
                <a:gd name="T74" fmla="*/ 43 w 512"/>
                <a:gd name="T75" fmla="*/ 416 h 416"/>
                <a:gd name="T76" fmla="*/ 27 w 512"/>
                <a:gd name="T77" fmla="*/ 412 h 416"/>
                <a:gd name="T78" fmla="*/ 13 w 512"/>
                <a:gd name="T79" fmla="*/ 403 h 416"/>
                <a:gd name="T80" fmla="*/ 3 w 512"/>
                <a:gd name="T81" fmla="*/ 390 h 416"/>
                <a:gd name="T82" fmla="*/ 0 w 512"/>
                <a:gd name="T83" fmla="*/ 372 h 416"/>
                <a:gd name="T84" fmla="*/ 0 w 512"/>
                <a:gd name="T85" fmla="*/ 44 h 416"/>
                <a:gd name="T86" fmla="*/ 3 w 512"/>
                <a:gd name="T87" fmla="*/ 27 h 416"/>
                <a:gd name="T88" fmla="*/ 13 w 512"/>
                <a:gd name="T89" fmla="*/ 13 h 416"/>
                <a:gd name="T90" fmla="*/ 27 w 512"/>
                <a:gd name="T91" fmla="*/ 3 h 416"/>
                <a:gd name="T92" fmla="*/ 43 w 512"/>
                <a:gd name="T93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2" h="416">
                  <a:moveTo>
                    <a:pt x="32" y="319"/>
                  </a:moveTo>
                  <a:lnTo>
                    <a:pt x="32" y="372"/>
                  </a:lnTo>
                  <a:lnTo>
                    <a:pt x="32" y="377"/>
                  </a:lnTo>
                  <a:lnTo>
                    <a:pt x="35" y="380"/>
                  </a:lnTo>
                  <a:lnTo>
                    <a:pt x="39" y="383"/>
                  </a:lnTo>
                  <a:lnTo>
                    <a:pt x="43" y="383"/>
                  </a:lnTo>
                  <a:lnTo>
                    <a:pt x="469" y="383"/>
                  </a:lnTo>
                  <a:lnTo>
                    <a:pt x="473" y="383"/>
                  </a:lnTo>
                  <a:lnTo>
                    <a:pt x="477" y="380"/>
                  </a:lnTo>
                  <a:lnTo>
                    <a:pt x="480" y="377"/>
                  </a:lnTo>
                  <a:lnTo>
                    <a:pt x="480" y="372"/>
                  </a:lnTo>
                  <a:lnTo>
                    <a:pt x="480" y="319"/>
                  </a:lnTo>
                  <a:lnTo>
                    <a:pt x="32" y="319"/>
                  </a:lnTo>
                  <a:close/>
                  <a:moveTo>
                    <a:pt x="43" y="32"/>
                  </a:moveTo>
                  <a:lnTo>
                    <a:pt x="39" y="32"/>
                  </a:lnTo>
                  <a:lnTo>
                    <a:pt x="35" y="36"/>
                  </a:lnTo>
                  <a:lnTo>
                    <a:pt x="32" y="39"/>
                  </a:lnTo>
                  <a:lnTo>
                    <a:pt x="32" y="44"/>
                  </a:lnTo>
                  <a:lnTo>
                    <a:pt x="32" y="287"/>
                  </a:lnTo>
                  <a:lnTo>
                    <a:pt x="480" y="287"/>
                  </a:lnTo>
                  <a:lnTo>
                    <a:pt x="480" y="44"/>
                  </a:lnTo>
                  <a:lnTo>
                    <a:pt x="480" y="39"/>
                  </a:lnTo>
                  <a:lnTo>
                    <a:pt x="477" y="36"/>
                  </a:lnTo>
                  <a:lnTo>
                    <a:pt x="473" y="32"/>
                  </a:lnTo>
                  <a:lnTo>
                    <a:pt x="469" y="32"/>
                  </a:lnTo>
                  <a:lnTo>
                    <a:pt x="43" y="32"/>
                  </a:lnTo>
                  <a:close/>
                  <a:moveTo>
                    <a:pt x="43" y="0"/>
                  </a:moveTo>
                  <a:lnTo>
                    <a:pt x="469" y="0"/>
                  </a:lnTo>
                  <a:lnTo>
                    <a:pt x="485" y="3"/>
                  </a:lnTo>
                  <a:lnTo>
                    <a:pt x="499" y="13"/>
                  </a:lnTo>
                  <a:lnTo>
                    <a:pt x="509" y="27"/>
                  </a:lnTo>
                  <a:lnTo>
                    <a:pt x="512" y="44"/>
                  </a:lnTo>
                  <a:lnTo>
                    <a:pt x="512" y="372"/>
                  </a:lnTo>
                  <a:lnTo>
                    <a:pt x="509" y="390"/>
                  </a:lnTo>
                  <a:lnTo>
                    <a:pt x="499" y="403"/>
                  </a:lnTo>
                  <a:lnTo>
                    <a:pt x="485" y="412"/>
                  </a:lnTo>
                  <a:lnTo>
                    <a:pt x="469" y="416"/>
                  </a:lnTo>
                  <a:lnTo>
                    <a:pt x="43" y="416"/>
                  </a:lnTo>
                  <a:lnTo>
                    <a:pt x="27" y="412"/>
                  </a:lnTo>
                  <a:lnTo>
                    <a:pt x="13" y="403"/>
                  </a:lnTo>
                  <a:lnTo>
                    <a:pt x="3" y="390"/>
                  </a:lnTo>
                  <a:lnTo>
                    <a:pt x="0" y="372"/>
                  </a:lnTo>
                  <a:lnTo>
                    <a:pt x="0" y="44"/>
                  </a:lnTo>
                  <a:lnTo>
                    <a:pt x="3" y="27"/>
                  </a:lnTo>
                  <a:lnTo>
                    <a:pt x="13" y="13"/>
                  </a:lnTo>
                  <a:lnTo>
                    <a:pt x="27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Rectangle 181"/>
            <p:cNvSpPr>
              <a:spLocks noChangeArrowheads="1"/>
            </p:cNvSpPr>
            <p:nvPr/>
          </p:nvSpPr>
          <p:spPr bwMode="auto">
            <a:xfrm>
              <a:off x="1133283" y="1741134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182"/>
            <p:cNvSpPr>
              <a:spLocks/>
            </p:cNvSpPr>
            <p:nvPr/>
          </p:nvSpPr>
          <p:spPr bwMode="auto">
            <a:xfrm>
              <a:off x="995379" y="1827325"/>
              <a:ext cx="310285" cy="103428"/>
            </a:xfrm>
            <a:custGeom>
              <a:avLst/>
              <a:gdLst>
                <a:gd name="T0" fmla="*/ 65 w 288"/>
                <a:gd name="T1" fmla="*/ 0 h 96"/>
                <a:gd name="T2" fmla="*/ 97 w 288"/>
                <a:gd name="T3" fmla="*/ 0 h 96"/>
                <a:gd name="T4" fmla="*/ 95 w 288"/>
                <a:gd name="T5" fmla="*/ 27 h 96"/>
                <a:gd name="T6" fmla="*/ 90 w 288"/>
                <a:gd name="T7" fmla="*/ 48 h 96"/>
                <a:gd name="T8" fmla="*/ 84 w 288"/>
                <a:gd name="T9" fmla="*/ 64 h 96"/>
                <a:gd name="T10" fmla="*/ 204 w 288"/>
                <a:gd name="T11" fmla="*/ 64 h 96"/>
                <a:gd name="T12" fmla="*/ 198 w 288"/>
                <a:gd name="T13" fmla="*/ 48 h 96"/>
                <a:gd name="T14" fmla="*/ 193 w 288"/>
                <a:gd name="T15" fmla="*/ 27 h 96"/>
                <a:gd name="T16" fmla="*/ 191 w 288"/>
                <a:gd name="T17" fmla="*/ 0 h 96"/>
                <a:gd name="T18" fmla="*/ 223 w 288"/>
                <a:gd name="T19" fmla="*/ 0 h 96"/>
                <a:gd name="T20" fmla="*/ 225 w 288"/>
                <a:gd name="T21" fmla="*/ 24 h 96"/>
                <a:gd name="T22" fmla="*/ 230 w 288"/>
                <a:gd name="T23" fmla="*/ 40 h 96"/>
                <a:gd name="T24" fmla="*/ 235 w 288"/>
                <a:gd name="T25" fmla="*/ 52 h 96"/>
                <a:gd name="T26" fmla="*/ 239 w 288"/>
                <a:gd name="T27" fmla="*/ 61 h 96"/>
                <a:gd name="T28" fmla="*/ 244 w 288"/>
                <a:gd name="T29" fmla="*/ 64 h 96"/>
                <a:gd name="T30" fmla="*/ 272 w 288"/>
                <a:gd name="T31" fmla="*/ 64 h 96"/>
                <a:gd name="T32" fmla="*/ 276 w 288"/>
                <a:gd name="T33" fmla="*/ 65 h 96"/>
                <a:gd name="T34" fmla="*/ 281 w 288"/>
                <a:gd name="T35" fmla="*/ 67 h 96"/>
                <a:gd name="T36" fmla="*/ 284 w 288"/>
                <a:gd name="T37" fmla="*/ 70 h 96"/>
                <a:gd name="T38" fmla="*/ 288 w 288"/>
                <a:gd name="T39" fmla="*/ 75 h 96"/>
                <a:gd name="T40" fmla="*/ 288 w 288"/>
                <a:gd name="T41" fmla="*/ 80 h 96"/>
                <a:gd name="T42" fmla="*/ 288 w 288"/>
                <a:gd name="T43" fmla="*/ 85 h 96"/>
                <a:gd name="T44" fmla="*/ 284 w 288"/>
                <a:gd name="T45" fmla="*/ 89 h 96"/>
                <a:gd name="T46" fmla="*/ 281 w 288"/>
                <a:gd name="T47" fmla="*/ 93 h 96"/>
                <a:gd name="T48" fmla="*/ 276 w 288"/>
                <a:gd name="T49" fmla="*/ 96 h 96"/>
                <a:gd name="T50" fmla="*/ 272 w 288"/>
                <a:gd name="T51" fmla="*/ 96 h 96"/>
                <a:gd name="T52" fmla="*/ 16 w 288"/>
                <a:gd name="T53" fmla="*/ 96 h 96"/>
                <a:gd name="T54" fmla="*/ 12 w 288"/>
                <a:gd name="T55" fmla="*/ 96 h 96"/>
                <a:gd name="T56" fmla="*/ 7 w 288"/>
                <a:gd name="T57" fmla="*/ 93 h 96"/>
                <a:gd name="T58" fmla="*/ 4 w 288"/>
                <a:gd name="T59" fmla="*/ 89 h 96"/>
                <a:gd name="T60" fmla="*/ 0 w 288"/>
                <a:gd name="T61" fmla="*/ 85 h 96"/>
                <a:gd name="T62" fmla="*/ 0 w 288"/>
                <a:gd name="T63" fmla="*/ 80 h 96"/>
                <a:gd name="T64" fmla="*/ 0 w 288"/>
                <a:gd name="T65" fmla="*/ 75 h 96"/>
                <a:gd name="T66" fmla="*/ 4 w 288"/>
                <a:gd name="T67" fmla="*/ 70 h 96"/>
                <a:gd name="T68" fmla="*/ 7 w 288"/>
                <a:gd name="T69" fmla="*/ 67 h 96"/>
                <a:gd name="T70" fmla="*/ 12 w 288"/>
                <a:gd name="T71" fmla="*/ 65 h 96"/>
                <a:gd name="T72" fmla="*/ 16 w 288"/>
                <a:gd name="T73" fmla="*/ 64 h 96"/>
                <a:gd name="T74" fmla="*/ 44 w 288"/>
                <a:gd name="T75" fmla="*/ 64 h 96"/>
                <a:gd name="T76" fmla="*/ 48 w 288"/>
                <a:gd name="T77" fmla="*/ 61 h 96"/>
                <a:gd name="T78" fmla="*/ 53 w 288"/>
                <a:gd name="T79" fmla="*/ 54 h 96"/>
                <a:gd name="T80" fmla="*/ 58 w 288"/>
                <a:gd name="T81" fmla="*/ 41 h 96"/>
                <a:gd name="T82" fmla="*/ 63 w 288"/>
                <a:gd name="T83" fmla="*/ 25 h 96"/>
                <a:gd name="T84" fmla="*/ 65 w 288"/>
                <a:gd name="T8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8" h="96">
                  <a:moveTo>
                    <a:pt x="65" y="0"/>
                  </a:moveTo>
                  <a:lnTo>
                    <a:pt x="97" y="0"/>
                  </a:lnTo>
                  <a:lnTo>
                    <a:pt x="95" y="27"/>
                  </a:lnTo>
                  <a:lnTo>
                    <a:pt x="90" y="48"/>
                  </a:lnTo>
                  <a:lnTo>
                    <a:pt x="84" y="64"/>
                  </a:lnTo>
                  <a:lnTo>
                    <a:pt x="204" y="64"/>
                  </a:lnTo>
                  <a:lnTo>
                    <a:pt x="198" y="48"/>
                  </a:lnTo>
                  <a:lnTo>
                    <a:pt x="193" y="27"/>
                  </a:lnTo>
                  <a:lnTo>
                    <a:pt x="191" y="0"/>
                  </a:lnTo>
                  <a:lnTo>
                    <a:pt x="223" y="0"/>
                  </a:lnTo>
                  <a:lnTo>
                    <a:pt x="225" y="24"/>
                  </a:lnTo>
                  <a:lnTo>
                    <a:pt x="230" y="40"/>
                  </a:lnTo>
                  <a:lnTo>
                    <a:pt x="235" y="52"/>
                  </a:lnTo>
                  <a:lnTo>
                    <a:pt x="239" y="61"/>
                  </a:lnTo>
                  <a:lnTo>
                    <a:pt x="244" y="64"/>
                  </a:lnTo>
                  <a:lnTo>
                    <a:pt x="272" y="64"/>
                  </a:lnTo>
                  <a:lnTo>
                    <a:pt x="276" y="65"/>
                  </a:lnTo>
                  <a:lnTo>
                    <a:pt x="281" y="67"/>
                  </a:lnTo>
                  <a:lnTo>
                    <a:pt x="284" y="70"/>
                  </a:lnTo>
                  <a:lnTo>
                    <a:pt x="288" y="75"/>
                  </a:lnTo>
                  <a:lnTo>
                    <a:pt x="288" y="80"/>
                  </a:lnTo>
                  <a:lnTo>
                    <a:pt x="288" y="85"/>
                  </a:lnTo>
                  <a:lnTo>
                    <a:pt x="284" y="89"/>
                  </a:lnTo>
                  <a:lnTo>
                    <a:pt x="281" y="93"/>
                  </a:lnTo>
                  <a:lnTo>
                    <a:pt x="276" y="96"/>
                  </a:lnTo>
                  <a:lnTo>
                    <a:pt x="272" y="96"/>
                  </a:lnTo>
                  <a:lnTo>
                    <a:pt x="16" y="96"/>
                  </a:lnTo>
                  <a:lnTo>
                    <a:pt x="12" y="96"/>
                  </a:lnTo>
                  <a:lnTo>
                    <a:pt x="7" y="93"/>
                  </a:lnTo>
                  <a:lnTo>
                    <a:pt x="4" y="89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4" y="70"/>
                  </a:lnTo>
                  <a:lnTo>
                    <a:pt x="7" y="67"/>
                  </a:lnTo>
                  <a:lnTo>
                    <a:pt x="12" y="65"/>
                  </a:lnTo>
                  <a:lnTo>
                    <a:pt x="16" y="64"/>
                  </a:lnTo>
                  <a:lnTo>
                    <a:pt x="44" y="64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8" y="41"/>
                  </a:lnTo>
                  <a:lnTo>
                    <a:pt x="63" y="25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4663887" y="4317648"/>
            <a:ext cx="309826" cy="309826"/>
            <a:chOff x="874712" y="5376214"/>
            <a:chExt cx="551618" cy="551618"/>
          </a:xfrm>
          <a:solidFill>
            <a:schemeClr val="bg1"/>
          </a:solidFill>
        </p:grpSpPr>
        <p:sp>
          <p:nvSpPr>
            <p:cNvPr id="101" name="Freeform 187"/>
            <p:cNvSpPr>
              <a:spLocks/>
            </p:cNvSpPr>
            <p:nvPr/>
          </p:nvSpPr>
          <p:spPr bwMode="auto">
            <a:xfrm>
              <a:off x="943664" y="5445166"/>
              <a:ext cx="413714" cy="413714"/>
            </a:xfrm>
            <a:custGeom>
              <a:avLst/>
              <a:gdLst>
                <a:gd name="T0" fmla="*/ 42 w 384"/>
                <a:gd name="T1" fmla="*/ 0 h 383"/>
                <a:gd name="T2" fmla="*/ 342 w 384"/>
                <a:gd name="T3" fmla="*/ 0 h 383"/>
                <a:gd name="T4" fmla="*/ 358 w 384"/>
                <a:gd name="T5" fmla="*/ 3 h 383"/>
                <a:gd name="T6" fmla="*/ 371 w 384"/>
                <a:gd name="T7" fmla="*/ 12 h 383"/>
                <a:gd name="T8" fmla="*/ 381 w 384"/>
                <a:gd name="T9" fmla="*/ 25 h 383"/>
                <a:gd name="T10" fmla="*/ 384 w 384"/>
                <a:gd name="T11" fmla="*/ 41 h 383"/>
                <a:gd name="T12" fmla="*/ 384 w 384"/>
                <a:gd name="T13" fmla="*/ 341 h 383"/>
                <a:gd name="T14" fmla="*/ 381 w 384"/>
                <a:gd name="T15" fmla="*/ 357 h 383"/>
                <a:gd name="T16" fmla="*/ 371 w 384"/>
                <a:gd name="T17" fmla="*/ 370 h 383"/>
                <a:gd name="T18" fmla="*/ 358 w 384"/>
                <a:gd name="T19" fmla="*/ 380 h 383"/>
                <a:gd name="T20" fmla="*/ 342 w 384"/>
                <a:gd name="T21" fmla="*/ 383 h 383"/>
                <a:gd name="T22" fmla="*/ 42 w 384"/>
                <a:gd name="T23" fmla="*/ 383 h 383"/>
                <a:gd name="T24" fmla="*/ 26 w 384"/>
                <a:gd name="T25" fmla="*/ 380 h 383"/>
                <a:gd name="T26" fmla="*/ 13 w 384"/>
                <a:gd name="T27" fmla="*/ 370 h 383"/>
                <a:gd name="T28" fmla="*/ 3 w 384"/>
                <a:gd name="T29" fmla="*/ 357 h 383"/>
                <a:gd name="T30" fmla="*/ 0 w 384"/>
                <a:gd name="T31" fmla="*/ 341 h 383"/>
                <a:gd name="T32" fmla="*/ 0 w 384"/>
                <a:gd name="T33" fmla="*/ 303 h 383"/>
                <a:gd name="T34" fmla="*/ 0 w 384"/>
                <a:gd name="T35" fmla="*/ 298 h 383"/>
                <a:gd name="T36" fmla="*/ 3 w 384"/>
                <a:gd name="T37" fmla="*/ 293 h 383"/>
                <a:gd name="T38" fmla="*/ 7 w 384"/>
                <a:gd name="T39" fmla="*/ 290 h 383"/>
                <a:gd name="T40" fmla="*/ 11 w 384"/>
                <a:gd name="T41" fmla="*/ 288 h 383"/>
                <a:gd name="T42" fmla="*/ 16 w 384"/>
                <a:gd name="T43" fmla="*/ 287 h 383"/>
                <a:gd name="T44" fmla="*/ 21 w 384"/>
                <a:gd name="T45" fmla="*/ 288 h 383"/>
                <a:gd name="T46" fmla="*/ 26 w 384"/>
                <a:gd name="T47" fmla="*/ 290 h 383"/>
                <a:gd name="T48" fmla="*/ 29 w 384"/>
                <a:gd name="T49" fmla="*/ 293 h 383"/>
                <a:gd name="T50" fmla="*/ 31 w 384"/>
                <a:gd name="T51" fmla="*/ 298 h 383"/>
                <a:gd name="T52" fmla="*/ 32 w 384"/>
                <a:gd name="T53" fmla="*/ 303 h 383"/>
                <a:gd name="T54" fmla="*/ 32 w 384"/>
                <a:gd name="T55" fmla="*/ 341 h 383"/>
                <a:gd name="T56" fmla="*/ 32 w 384"/>
                <a:gd name="T57" fmla="*/ 344 h 383"/>
                <a:gd name="T58" fmla="*/ 36 w 384"/>
                <a:gd name="T59" fmla="*/ 348 h 383"/>
                <a:gd name="T60" fmla="*/ 39 w 384"/>
                <a:gd name="T61" fmla="*/ 351 h 383"/>
                <a:gd name="T62" fmla="*/ 42 w 384"/>
                <a:gd name="T63" fmla="*/ 351 h 383"/>
                <a:gd name="T64" fmla="*/ 342 w 384"/>
                <a:gd name="T65" fmla="*/ 351 h 383"/>
                <a:gd name="T66" fmla="*/ 345 w 384"/>
                <a:gd name="T67" fmla="*/ 351 h 383"/>
                <a:gd name="T68" fmla="*/ 348 w 384"/>
                <a:gd name="T69" fmla="*/ 348 h 383"/>
                <a:gd name="T70" fmla="*/ 352 w 384"/>
                <a:gd name="T71" fmla="*/ 344 h 383"/>
                <a:gd name="T72" fmla="*/ 352 w 384"/>
                <a:gd name="T73" fmla="*/ 341 h 383"/>
                <a:gd name="T74" fmla="*/ 352 w 384"/>
                <a:gd name="T75" fmla="*/ 41 h 383"/>
                <a:gd name="T76" fmla="*/ 352 w 384"/>
                <a:gd name="T77" fmla="*/ 38 h 383"/>
                <a:gd name="T78" fmla="*/ 348 w 384"/>
                <a:gd name="T79" fmla="*/ 35 h 383"/>
                <a:gd name="T80" fmla="*/ 345 w 384"/>
                <a:gd name="T81" fmla="*/ 32 h 383"/>
                <a:gd name="T82" fmla="*/ 342 w 384"/>
                <a:gd name="T83" fmla="*/ 32 h 383"/>
                <a:gd name="T84" fmla="*/ 42 w 384"/>
                <a:gd name="T85" fmla="*/ 32 h 383"/>
                <a:gd name="T86" fmla="*/ 39 w 384"/>
                <a:gd name="T87" fmla="*/ 32 h 383"/>
                <a:gd name="T88" fmla="*/ 36 w 384"/>
                <a:gd name="T89" fmla="*/ 35 h 383"/>
                <a:gd name="T90" fmla="*/ 32 w 384"/>
                <a:gd name="T91" fmla="*/ 38 h 383"/>
                <a:gd name="T92" fmla="*/ 32 w 384"/>
                <a:gd name="T93" fmla="*/ 41 h 383"/>
                <a:gd name="T94" fmla="*/ 32 w 384"/>
                <a:gd name="T95" fmla="*/ 80 h 383"/>
                <a:gd name="T96" fmla="*/ 31 w 384"/>
                <a:gd name="T97" fmla="*/ 85 h 383"/>
                <a:gd name="T98" fmla="*/ 29 w 384"/>
                <a:gd name="T99" fmla="*/ 89 h 383"/>
                <a:gd name="T100" fmla="*/ 26 w 384"/>
                <a:gd name="T101" fmla="*/ 93 h 383"/>
                <a:gd name="T102" fmla="*/ 21 w 384"/>
                <a:gd name="T103" fmla="*/ 94 h 383"/>
                <a:gd name="T104" fmla="*/ 16 w 384"/>
                <a:gd name="T105" fmla="*/ 96 h 383"/>
                <a:gd name="T106" fmla="*/ 11 w 384"/>
                <a:gd name="T107" fmla="*/ 94 h 383"/>
                <a:gd name="T108" fmla="*/ 7 w 384"/>
                <a:gd name="T109" fmla="*/ 93 h 383"/>
                <a:gd name="T110" fmla="*/ 3 w 384"/>
                <a:gd name="T111" fmla="*/ 89 h 383"/>
                <a:gd name="T112" fmla="*/ 0 w 384"/>
                <a:gd name="T113" fmla="*/ 85 h 383"/>
                <a:gd name="T114" fmla="*/ 0 w 384"/>
                <a:gd name="T115" fmla="*/ 80 h 383"/>
                <a:gd name="T116" fmla="*/ 0 w 384"/>
                <a:gd name="T117" fmla="*/ 41 h 383"/>
                <a:gd name="T118" fmla="*/ 3 w 384"/>
                <a:gd name="T119" fmla="*/ 25 h 383"/>
                <a:gd name="T120" fmla="*/ 13 w 384"/>
                <a:gd name="T121" fmla="*/ 12 h 383"/>
                <a:gd name="T122" fmla="*/ 26 w 384"/>
                <a:gd name="T123" fmla="*/ 3 h 383"/>
                <a:gd name="T124" fmla="*/ 42 w 384"/>
                <a:gd name="T125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4" h="383">
                  <a:moveTo>
                    <a:pt x="42" y="0"/>
                  </a:moveTo>
                  <a:lnTo>
                    <a:pt x="342" y="0"/>
                  </a:lnTo>
                  <a:lnTo>
                    <a:pt x="358" y="3"/>
                  </a:lnTo>
                  <a:lnTo>
                    <a:pt x="371" y="12"/>
                  </a:lnTo>
                  <a:lnTo>
                    <a:pt x="381" y="25"/>
                  </a:lnTo>
                  <a:lnTo>
                    <a:pt x="384" y="41"/>
                  </a:lnTo>
                  <a:lnTo>
                    <a:pt x="384" y="341"/>
                  </a:lnTo>
                  <a:lnTo>
                    <a:pt x="381" y="357"/>
                  </a:lnTo>
                  <a:lnTo>
                    <a:pt x="371" y="370"/>
                  </a:lnTo>
                  <a:lnTo>
                    <a:pt x="358" y="380"/>
                  </a:lnTo>
                  <a:lnTo>
                    <a:pt x="342" y="383"/>
                  </a:lnTo>
                  <a:lnTo>
                    <a:pt x="42" y="383"/>
                  </a:lnTo>
                  <a:lnTo>
                    <a:pt x="26" y="380"/>
                  </a:lnTo>
                  <a:lnTo>
                    <a:pt x="13" y="370"/>
                  </a:lnTo>
                  <a:lnTo>
                    <a:pt x="3" y="357"/>
                  </a:lnTo>
                  <a:lnTo>
                    <a:pt x="0" y="341"/>
                  </a:lnTo>
                  <a:lnTo>
                    <a:pt x="0" y="303"/>
                  </a:lnTo>
                  <a:lnTo>
                    <a:pt x="0" y="298"/>
                  </a:lnTo>
                  <a:lnTo>
                    <a:pt x="3" y="293"/>
                  </a:lnTo>
                  <a:lnTo>
                    <a:pt x="7" y="290"/>
                  </a:lnTo>
                  <a:lnTo>
                    <a:pt x="11" y="288"/>
                  </a:lnTo>
                  <a:lnTo>
                    <a:pt x="16" y="287"/>
                  </a:lnTo>
                  <a:lnTo>
                    <a:pt x="21" y="288"/>
                  </a:lnTo>
                  <a:lnTo>
                    <a:pt x="26" y="290"/>
                  </a:lnTo>
                  <a:lnTo>
                    <a:pt x="29" y="293"/>
                  </a:lnTo>
                  <a:lnTo>
                    <a:pt x="31" y="298"/>
                  </a:lnTo>
                  <a:lnTo>
                    <a:pt x="32" y="303"/>
                  </a:lnTo>
                  <a:lnTo>
                    <a:pt x="32" y="341"/>
                  </a:lnTo>
                  <a:lnTo>
                    <a:pt x="32" y="344"/>
                  </a:lnTo>
                  <a:lnTo>
                    <a:pt x="36" y="348"/>
                  </a:lnTo>
                  <a:lnTo>
                    <a:pt x="39" y="351"/>
                  </a:lnTo>
                  <a:lnTo>
                    <a:pt x="42" y="351"/>
                  </a:lnTo>
                  <a:lnTo>
                    <a:pt x="342" y="351"/>
                  </a:lnTo>
                  <a:lnTo>
                    <a:pt x="345" y="351"/>
                  </a:lnTo>
                  <a:lnTo>
                    <a:pt x="348" y="348"/>
                  </a:lnTo>
                  <a:lnTo>
                    <a:pt x="352" y="344"/>
                  </a:lnTo>
                  <a:lnTo>
                    <a:pt x="352" y="341"/>
                  </a:lnTo>
                  <a:lnTo>
                    <a:pt x="352" y="41"/>
                  </a:lnTo>
                  <a:lnTo>
                    <a:pt x="352" y="38"/>
                  </a:lnTo>
                  <a:lnTo>
                    <a:pt x="348" y="35"/>
                  </a:lnTo>
                  <a:lnTo>
                    <a:pt x="345" y="32"/>
                  </a:lnTo>
                  <a:lnTo>
                    <a:pt x="342" y="32"/>
                  </a:lnTo>
                  <a:lnTo>
                    <a:pt x="42" y="32"/>
                  </a:lnTo>
                  <a:lnTo>
                    <a:pt x="39" y="32"/>
                  </a:lnTo>
                  <a:lnTo>
                    <a:pt x="36" y="35"/>
                  </a:lnTo>
                  <a:lnTo>
                    <a:pt x="32" y="38"/>
                  </a:lnTo>
                  <a:lnTo>
                    <a:pt x="32" y="41"/>
                  </a:lnTo>
                  <a:lnTo>
                    <a:pt x="32" y="80"/>
                  </a:lnTo>
                  <a:lnTo>
                    <a:pt x="31" y="85"/>
                  </a:lnTo>
                  <a:lnTo>
                    <a:pt x="29" y="89"/>
                  </a:lnTo>
                  <a:lnTo>
                    <a:pt x="26" y="93"/>
                  </a:lnTo>
                  <a:lnTo>
                    <a:pt x="21" y="94"/>
                  </a:lnTo>
                  <a:lnTo>
                    <a:pt x="16" y="96"/>
                  </a:lnTo>
                  <a:lnTo>
                    <a:pt x="11" y="94"/>
                  </a:lnTo>
                  <a:lnTo>
                    <a:pt x="7" y="93"/>
                  </a:lnTo>
                  <a:lnTo>
                    <a:pt x="3" y="89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41"/>
                  </a:lnTo>
                  <a:lnTo>
                    <a:pt x="3" y="25"/>
                  </a:lnTo>
                  <a:lnTo>
                    <a:pt x="13" y="12"/>
                  </a:lnTo>
                  <a:lnTo>
                    <a:pt x="26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Rectangle 188"/>
            <p:cNvSpPr>
              <a:spLocks noChangeArrowheads="1"/>
            </p:cNvSpPr>
            <p:nvPr/>
          </p:nvSpPr>
          <p:spPr bwMode="auto">
            <a:xfrm>
              <a:off x="1184997" y="5565832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Rectangle 189"/>
            <p:cNvSpPr>
              <a:spLocks noChangeArrowheads="1"/>
            </p:cNvSpPr>
            <p:nvPr/>
          </p:nvSpPr>
          <p:spPr bwMode="auto">
            <a:xfrm>
              <a:off x="1253950" y="5565832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Rectangle 190"/>
            <p:cNvSpPr>
              <a:spLocks noChangeArrowheads="1"/>
            </p:cNvSpPr>
            <p:nvPr/>
          </p:nvSpPr>
          <p:spPr bwMode="auto">
            <a:xfrm>
              <a:off x="1184997" y="5634785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Rectangle 191"/>
            <p:cNvSpPr>
              <a:spLocks noChangeArrowheads="1"/>
            </p:cNvSpPr>
            <p:nvPr/>
          </p:nvSpPr>
          <p:spPr bwMode="auto">
            <a:xfrm>
              <a:off x="1253950" y="5634785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Rectangle 192"/>
            <p:cNvSpPr>
              <a:spLocks noChangeArrowheads="1"/>
            </p:cNvSpPr>
            <p:nvPr/>
          </p:nvSpPr>
          <p:spPr bwMode="auto">
            <a:xfrm>
              <a:off x="1184997" y="5703737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Rectangle 193"/>
            <p:cNvSpPr>
              <a:spLocks noChangeArrowheads="1"/>
            </p:cNvSpPr>
            <p:nvPr/>
          </p:nvSpPr>
          <p:spPr bwMode="auto">
            <a:xfrm>
              <a:off x="1253950" y="5703737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Freeform 194"/>
            <p:cNvSpPr>
              <a:spLocks noEditPoints="1"/>
            </p:cNvSpPr>
            <p:nvPr/>
          </p:nvSpPr>
          <p:spPr bwMode="auto">
            <a:xfrm>
              <a:off x="943664" y="5548594"/>
              <a:ext cx="206857" cy="206857"/>
            </a:xfrm>
            <a:custGeom>
              <a:avLst/>
              <a:gdLst>
                <a:gd name="T0" fmla="*/ 80 w 193"/>
                <a:gd name="T1" fmla="*/ 67 h 191"/>
                <a:gd name="T2" fmla="*/ 74 w 193"/>
                <a:gd name="T3" fmla="*/ 72 h 191"/>
                <a:gd name="T4" fmla="*/ 64 w 193"/>
                <a:gd name="T5" fmla="*/ 94 h 191"/>
                <a:gd name="T6" fmla="*/ 96 w 193"/>
                <a:gd name="T7" fmla="*/ 126 h 191"/>
                <a:gd name="T8" fmla="*/ 129 w 193"/>
                <a:gd name="T9" fmla="*/ 94 h 191"/>
                <a:gd name="T10" fmla="*/ 96 w 193"/>
                <a:gd name="T11" fmla="*/ 64 h 191"/>
                <a:gd name="T12" fmla="*/ 106 w 193"/>
                <a:gd name="T13" fmla="*/ 3 h 191"/>
                <a:gd name="T14" fmla="*/ 113 w 193"/>
                <a:gd name="T15" fmla="*/ 16 h 191"/>
                <a:gd name="T16" fmla="*/ 129 w 193"/>
                <a:gd name="T17" fmla="*/ 40 h 191"/>
                <a:gd name="T18" fmla="*/ 149 w 193"/>
                <a:gd name="T19" fmla="*/ 22 h 191"/>
                <a:gd name="T20" fmla="*/ 164 w 193"/>
                <a:gd name="T21" fmla="*/ 27 h 191"/>
                <a:gd name="T22" fmla="*/ 169 w 193"/>
                <a:gd name="T23" fmla="*/ 41 h 191"/>
                <a:gd name="T24" fmla="*/ 151 w 193"/>
                <a:gd name="T25" fmla="*/ 62 h 191"/>
                <a:gd name="T26" fmla="*/ 177 w 193"/>
                <a:gd name="T27" fmla="*/ 80 h 191"/>
                <a:gd name="T28" fmla="*/ 190 w 193"/>
                <a:gd name="T29" fmla="*/ 86 h 191"/>
                <a:gd name="T30" fmla="*/ 191 w 193"/>
                <a:gd name="T31" fmla="*/ 101 h 191"/>
                <a:gd name="T32" fmla="*/ 182 w 193"/>
                <a:gd name="T33" fmla="*/ 110 h 191"/>
                <a:gd name="T34" fmla="*/ 154 w 193"/>
                <a:gd name="T35" fmla="*/ 120 h 191"/>
                <a:gd name="T36" fmla="*/ 164 w 193"/>
                <a:gd name="T37" fmla="*/ 141 h 191"/>
                <a:gd name="T38" fmla="*/ 164 w 193"/>
                <a:gd name="T39" fmla="*/ 155 h 191"/>
                <a:gd name="T40" fmla="*/ 153 w 193"/>
                <a:gd name="T41" fmla="*/ 163 h 191"/>
                <a:gd name="T42" fmla="*/ 141 w 193"/>
                <a:gd name="T43" fmla="*/ 162 h 191"/>
                <a:gd name="T44" fmla="*/ 121 w 193"/>
                <a:gd name="T45" fmla="*/ 154 h 191"/>
                <a:gd name="T46" fmla="*/ 111 w 193"/>
                <a:gd name="T47" fmla="*/ 179 h 191"/>
                <a:gd name="T48" fmla="*/ 101 w 193"/>
                <a:gd name="T49" fmla="*/ 191 h 191"/>
                <a:gd name="T50" fmla="*/ 87 w 193"/>
                <a:gd name="T51" fmla="*/ 187 h 191"/>
                <a:gd name="T52" fmla="*/ 80 w 193"/>
                <a:gd name="T53" fmla="*/ 175 h 191"/>
                <a:gd name="T54" fmla="*/ 64 w 193"/>
                <a:gd name="T55" fmla="*/ 151 h 191"/>
                <a:gd name="T56" fmla="*/ 44 w 193"/>
                <a:gd name="T57" fmla="*/ 167 h 191"/>
                <a:gd name="T58" fmla="*/ 32 w 193"/>
                <a:gd name="T59" fmla="*/ 165 h 191"/>
                <a:gd name="T60" fmla="*/ 24 w 193"/>
                <a:gd name="T61" fmla="*/ 154 h 191"/>
                <a:gd name="T62" fmla="*/ 27 w 193"/>
                <a:gd name="T63" fmla="*/ 141 h 191"/>
                <a:gd name="T64" fmla="*/ 34 w 193"/>
                <a:gd name="T65" fmla="*/ 110 h 191"/>
                <a:gd name="T66" fmla="*/ 7 w 193"/>
                <a:gd name="T67" fmla="*/ 109 h 191"/>
                <a:gd name="T68" fmla="*/ 0 w 193"/>
                <a:gd name="T69" fmla="*/ 94 h 191"/>
                <a:gd name="T70" fmla="*/ 7 w 193"/>
                <a:gd name="T71" fmla="*/ 82 h 191"/>
                <a:gd name="T72" fmla="*/ 34 w 193"/>
                <a:gd name="T73" fmla="*/ 80 h 191"/>
                <a:gd name="T74" fmla="*/ 27 w 193"/>
                <a:gd name="T75" fmla="*/ 50 h 191"/>
                <a:gd name="T76" fmla="*/ 24 w 193"/>
                <a:gd name="T77" fmla="*/ 37 h 191"/>
                <a:gd name="T78" fmla="*/ 32 w 193"/>
                <a:gd name="T79" fmla="*/ 24 h 191"/>
                <a:gd name="T80" fmla="*/ 47 w 193"/>
                <a:gd name="T81" fmla="*/ 24 h 191"/>
                <a:gd name="T82" fmla="*/ 71 w 193"/>
                <a:gd name="T83" fmla="*/ 37 h 191"/>
                <a:gd name="T84" fmla="*/ 80 w 193"/>
                <a:gd name="T85" fmla="*/ 9 h 191"/>
                <a:gd name="T86" fmla="*/ 92 w 193"/>
                <a:gd name="T8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91">
                  <a:moveTo>
                    <a:pt x="96" y="64"/>
                  </a:moveTo>
                  <a:lnTo>
                    <a:pt x="87" y="64"/>
                  </a:lnTo>
                  <a:lnTo>
                    <a:pt x="80" y="67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68" y="78"/>
                  </a:lnTo>
                  <a:lnTo>
                    <a:pt x="64" y="86"/>
                  </a:lnTo>
                  <a:lnTo>
                    <a:pt x="64" y="94"/>
                  </a:lnTo>
                  <a:lnTo>
                    <a:pt x="68" y="112"/>
                  </a:lnTo>
                  <a:lnTo>
                    <a:pt x="80" y="123"/>
                  </a:lnTo>
                  <a:lnTo>
                    <a:pt x="96" y="126"/>
                  </a:lnTo>
                  <a:lnTo>
                    <a:pt x="113" y="123"/>
                  </a:lnTo>
                  <a:lnTo>
                    <a:pt x="124" y="112"/>
                  </a:lnTo>
                  <a:lnTo>
                    <a:pt x="129" y="94"/>
                  </a:lnTo>
                  <a:lnTo>
                    <a:pt x="124" y="78"/>
                  </a:lnTo>
                  <a:lnTo>
                    <a:pt x="113" y="67"/>
                  </a:lnTo>
                  <a:lnTo>
                    <a:pt x="96" y="64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6" y="3"/>
                  </a:lnTo>
                  <a:lnTo>
                    <a:pt x="109" y="6"/>
                  </a:lnTo>
                  <a:lnTo>
                    <a:pt x="111" y="9"/>
                  </a:lnTo>
                  <a:lnTo>
                    <a:pt x="113" y="16"/>
                  </a:lnTo>
                  <a:lnTo>
                    <a:pt x="113" y="33"/>
                  </a:lnTo>
                  <a:lnTo>
                    <a:pt x="121" y="37"/>
                  </a:lnTo>
                  <a:lnTo>
                    <a:pt x="129" y="40"/>
                  </a:lnTo>
                  <a:lnTo>
                    <a:pt x="141" y="27"/>
                  </a:lnTo>
                  <a:lnTo>
                    <a:pt x="145" y="24"/>
                  </a:lnTo>
                  <a:lnTo>
                    <a:pt x="149" y="22"/>
                  </a:lnTo>
                  <a:lnTo>
                    <a:pt x="154" y="22"/>
                  </a:lnTo>
                  <a:lnTo>
                    <a:pt x="159" y="24"/>
                  </a:lnTo>
                  <a:lnTo>
                    <a:pt x="164" y="27"/>
                  </a:lnTo>
                  <a:lnTo>
                    <a:pt x="167" y="32"/>
                  </a:lnTo>
                  <a:lnTo>
                    <a:pt x="169" y="37"/>
                  </a:lnTo>
                  <a:lnTo>
                    <a:pt x="169" y="41"/>
                  </a:lnTo>
                  <a:lnTo>
                    <a:pt x="167" y="46"/>
                  </a:lnTo>
                  <a:lnTo>
                    <a:pt x="164" y="50"/>
                  </a:lnTo>
                  <a:lnTo>
                    <a:pt x="151" y="62"/>
                  </a:lnTo>
                  <a:lnTo>
                    <a:pt x="154" y="70"/>
                  </a:lnTo>
                  <a:lnTo>
                    <a:pt x="157" y="80"/>
                  </a:lnTo>
                  <a:lnTo>
                    <a:pt x="177" y="80"/>
                  </a:lnTo>
                  <a:lnTo>
                    <a:pt x="182" y="80"/>
                  </a:lnTo>
                  <a:lnTo>
                    <a:pt x="185" y="82"/>
                  </a:lnTo>
                  <a:lnTo>
                    <a:pt x="190" y="86"/>
                  </a:lnTo>
                  <a:lnTo>
                    <a:pt x="191" y="90"/>
                  </a:lnTo>
                  <a:lnTo>
                    <a:pt x="193" y="94"/>
                  </a:lnTo>
                  <a:lnTo>
                    <a:pt x="191" y="101"/>
                  </a:lnTo>
                  <a:lnTo>
                    <a:pt x="190" y="104"/>
                  </a:lnTo>
                  <a:lnTo>
                    <a:pt x="185" y="109"/>
                  </a:lnTo>
                  <a:lnTo>
                    <a:pt x="182" y="110"/>
                  </a:lnTo>
                  <a:lnTo>
                    <a:pt x="177" y="110"/>
                  </a:lnTo>
                  <a:lnTo>
                    <a:pt x="157" y="110"/>
                  </a:lnTo>
                  <a:lnTo>
                    <a:pt x="154" y="120"/>
                  </a:lnTo>
                  <a:lnTo>
                    <a:pt x="151" y="128"/>
                  </a:lnTo>
                  <a:lnTo>
                    <a:pt x="161" y="138"/>
                  </a:lnTo>
                  <a:lnTo>
                    <a:pt x="164" y="141"/>
                  </a:lnTo>
                  <a:lnTo>
                    <a:pt x="165" y="146"/>
                  </a:lnTo>
                  <a:lnTo>
                    <a:pt x="165" y="151"/>
                  </a:lnTo>
                  <a:lnTo>
                    <a:pt x="164" y="155"/>
                  </a:lnTo>
                  <a:lnTo>
                    <a:pt x="161" y="160"/>
                  </a:lnTo>
                  <a:lnTo>
                    <a:pt x="157" y="162"/>
                  </a:lnTo>
                  <a:lnTo>
                    <a:pt x="153" y="163"/>
                  </a:lnTo>
                  <a:lnTo>
                    <a:pt x="149" y="165"/>
                  </a:lnTo>
                  <a:lnTo>
                    <a:pt x="145" y="163"/>
                  </a:lnTo>
                  <a:lnTo>
                    <a:pt x="141" y="162"/>
                  </a:lnTo>
                  <a:lnTo>
                    <a:pt x="138" y="160"/>
                  </a:lnTo>
                  <a:lnTo>
                    <a:pt x="129" y="151"/>
                  </a:lnTo>
                  <a:lnTo>
                    <a:pt x="121" y="154"/>
                  </a:lnTo>
                  <a:lnTo>
                    <a:pt x="113" y="157"/>
                  </a:lnTo>
                  <a:lnTo>
                    <a:pt x="113" y="175"/>
                  </a:lnTo>
                  <a:lnTo>
                    <a:pt x="111" y="179"/>
                  </a:lnTo>
                  <a:lnTo>
                    <a:pt x="109" y="184"/>
                  </a:lnTo>
                  <a:lnTo>
                    <a:pt x="106" y="187"/>
                  </a:lnTo>
                  <a:lnTo>
                    <a:pt x="101" y="191"/>
                  </a:lnTo>
                  <a:lnTo>
                    <a:pt x="96" y="191"/>
                  </a:lnTo>
                  <a:lnTo>
                    <a:pt x="92" y="191"/>
                  </a:lnTo>
                  <a:lnTo>
                    <a:pt x="87" y="187"/>
                  </a:lnTo>
                  <a:lnTo>
                    <a:pt x="84" y="184"/>
                  </a:lnTo>
                  <a:lnTo>
                    <a:pt x="80" y="179"/>
                  </a:lnTo>
                  <a:lnTo>
                    <a:pt x="80" y="175"/>
                  </a:lnTo>
                  <a:lnTo>
                    <a:pt x="80" y="157"/>
                  </a:lnTo>
                  <a:lnTo>
                    <a:pt x="71" y="154"/>
                  </a:lnTo>
                  <a:lnTo>
                    <a:pt x="64" y="151"/>
                  </a:lnTo>
                  <a:lnTo>
                    <a:pt x="50" y="163"/>
                  </a:lnTo>
                  <a:lnTo>
                    <a:pt x="47" y="165"/>
                  </a:lnTo>
                  <a:lnTo>
                    <a:pt x="44" y="167"/>
                  </a:lnTo>
                  <a:lnTo>
                    <a:pt x="39" y="168"/>
                  </a:lnTo>
                  <a:lnTo>
                    <a:pt x="36" y="167"/>
                  </a:lnTo>
                  <a:lnTo>
                    <a:pt x="32" y="165"/>
                  </a:lnTo>
                  <a:lnTo>
                    <a:pt x="27" y="163"/>
                  </a:lnTo>
                  <a:lnTo>
                    <a:pt x="26" y="159"/>
                  </a:lnTo>
                  <a:lnTo>
                    <a:pt x="24" y="154"/>
                  </a:lnTo>
                  <a:lnTo>
                    <a:pt x="24" y="149"/>
                  </a:lnTo>
                  <a:lnTo>
                    <a:pt x="26" y="144"/>
                  </a:lnTo>
                  <a:lnTo>
                    <a:pt x="27" y="141"/>
                  </a:lnTo>
                  <a:lnTo>
                    <a:pt x="40" y="128"/>
                  </a:lnTo>
                  <a:lnTo>
                    <a:pt x="37" y="120"/>
                  </a:lnTo>
                  <a:lnTo>
                    <a:pt x="34" y="110"/>
                  </a:lnTo>
                  <a:lnTo>
                    <a:pt x="16" y="110"/>
                  </a:lnTo>
                  <a:lnTo>
                    <a:pt x="11" y="110"/>
                  </a:lnTo>
                  <a:lnTo>
                    <a:pt x="7" y="109"/>
                  </a:lnTo>
                  <a:lnTo>
                    <a:pt x="3" y="104"/>
                  </a:lnTo>
                  <a:lnTo>
                    <a:pt x="0" y="101"/>
                  </a:lnTo>
                  <a:lnTo>
                    <a:pt x="0" y="94"/>
                  </a:lnTo>
                  <a:lnTo>
                    <a:pt x="0" y="90"/>
                  </a:lnTo>
                  <a:lnTo>
                    <a:pt x="3" y="86"/>
                  </a:lnTo>
                  <a:lnTo>
                    <a:pt x="7" y="82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34" y="80"/>
                  </a:lnTo>
                  <a:lnTo>
                    <a:pt x="37" y="70"/>
                  </a:lnTo>
                  <a:lnTo>
                    <a:pt x="40" y="62"/>
                  </a:lnTo>
                  <a:lnTo>
                    <a:pt x="27" y="50"/>
                  </a:lnTo>
                  <a:lnTo>
                    <a:pt x="26" y="46"/>
                  </a:lnTo>
                  <a:lnTo>
                    <a:pt x="24" y="41"/>
                  </a:lnTo>
                  <a:lnTo>
                    <a:pt x="24" y="37"/>
                  </a:lnTo>
                  <a:lnTo>
                    <a:pt x="26" y="32"/>
                  </a:lnTo>
                  <a:lnTo>
                    <a:pt x="27" y="27"/>
                  </a:lnTo>
                  <a:lnTo>
                    <a:pt x="32" y="24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7" y="24"/>
                  </a:lnTo>
                  <a:lnTo>
                    <a:pt x="50" y="27"/>
                  </a:lnTo>
                  <a:lnTo>
                    <a:pt x="64" y="40"/>
                  </a:lnTo>
                  <a:lnTo>
                    <a:pt x="71" y="37"/>
                  </a:lnTo>
                  <a:lnTo>
                    <a:pt x="80" y="33"/>
                  </a:lnTo>
                  <a:lnTo>
                    <a:pt x="80" y="16"/>
                  </a:lnTo>
                  <a:lnTo>
                    <a:pt x="80" y="9"/>
                  </a:lnTo>
                  <a:lnTo>
                    <a:pt x="84" y="6"/>
                  </a:lnTo>
                  <a:lnTo>
                    <a:pt x="87" y="3"/>
                  </a:lnTo>
                  <a:lnTo>
                    <a:pt x="92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195"/>
            <p:cNvSpPr>
              <a:spLocks noEditPoints="1"/>
            </p:cNvSpPr>
            <p:nvPr/>
          </p:nvSpPr>
          <p:spPr bwMode="auto">
            <a:xfrm>
              <a:off x="874712" y="5376214"/>
              <a:ext cx="551618" cy="551618"/>
            </a:xfrm>
            <a:custGeom>
              <a:avLst/>
              <a:gdLst>
                <a:gd name="T0" fmla="*/ 32 w 512"/>
                <a:gd name="T1" fmla="*/ 33 h 512"/>
                <a:gd name="T2" fmla="*/ 32 w 512"/>
                <a:gd name="T3" fmla="*/ 480 h 512"/>
                <a:gd name="T4" fmla="*/ 480 w 512"/>
                <a:gd name="T5" fmla="*/ 480 h 512"/>
                <a:gd name="T6" fmla="*/ 480 w 512"/>
                <a:gd name="T7" fmla="*/ 33 h 512"/>
                <a:gd name="T8" fmla="*/ 32 w 512"/>
                <a:gd name="T9" fmla="*/ 33 h 512"/>
                <a:gd name="T10" fmla="*/ 32 w 512"/>
                <a:gd name="T11" fmla="*/ 0 h 512"/>
                <a:gd name="T12" fmla="*/ 480 w 512"/>
                <a:gd name="T13" fmla="*/ 0 h 512"/>
                <a:gd name="T14" fmla="*/ 496 w 512"/>
                <a:gd name="T15" fmla="*/ 5 h 512"/>
                <a:gd name="T16" fmla="*/ 507 w 512"/>
                <a:gd name="T17" fmla="*/ 16 h 512"/>
                <a:gd name="T18" fmla="*/ 512 w 512"/>
                <a:gd name="T19" fmla="*/ 33 h 512"/>
                <a:gd name="T20" fmla="*/ 512 w 512"/>
                <a:gd name="T21" fmla="*/ 480 h 512"/>
                <a:gd name="T22" fmla="*/ 507 w 512"/>
                <a:gd name="T23" fmla="*/ 496 h 512"/>
                <a:gd name="T24" fmla="*/ 496 w 512"/>
                <a:gd name="T25" fmla="*/ 507 h 512"/>
                <a:gd name="T26" fmla="*/ 480 w 512"/>
                <a:gd name="T27" fmla="*/ 512 h 512"/>
                <a:gd name="T28" fmla="*/ 32 w 512"/>
                <a:gd name="T29" fmla="*/ 512 h 512"/>
                <a:gd name="T30" fmla="*/ 16 w 512"/>
                <a:gd name="T31" fmla="*/ 507 h 512"/>
                <a:gd name="T32" fmla="*/ 5 w 512"/>
                <a:gd name="T33" fmla="*/ 496 h 512"/>
                <a:gd name="T34" fmla="*/ 0 w 512"/>
                <a:gd name="T35" fmla="*/ 480 h 512"/>
                <a:gd name="T36" fmla="*/ 0 w 512"/>
                <a:gd name="T37" fmla="*/ 33 h 512"/>
                <a:gd name="T38" fmla="*/ 5 w 512"/>
                <a:gd name="T39" fmla="*/ 16 h 512"/>
                <a:gd name="T40" fmla="*/ 16 w 512"/>
                <a:gd name="T41" fmla="*/ 5 h 512"/>
                <a:gd name="T42" fmla="*/ 32 w 512"/>
                <a:gd name="T4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512">
                  <a:moveTo>
                    <a:pt x="32" y="33"/>
                  </a:moveTo>
                  <a:lnTo>
                    <a:pt x="32" y="480"/>
                  </a:lnTo>
                  <a:lnTo>
                    <a:pt x="480" y="480"/>
                  </a:lnTo>
                  <a:lnTo>
                    <a:pt x="480" y="33"/>
                  </a:lnTo>
                  <a:lnTo>
                    <a:pt x="32" y="33"/>
                  </a:lnTo>
                  <a:close/>
                  <a:moveTo>
                    <a:pt x="32" y="0"/>
                  </a:moveTo>
                  <a:lnTo>
                    <a:pt x="480" y="0"/>
                  </a:lnTo>
                  <a:lnTo>
                    <a:pt x="496" y="5"/>
                  </a:lnTo>
                  <a:lnTo>
                    <a:pt x="507" y="16"/>
                  </a:lnTo>
                  <a:lnTo>
                    <a:pt x="512" y="33"/>
                  </a:lnTo>
                  <a:lnTo>
                    <a:pt x="512" y="480"/>
                  </a:lnTo>
                  <a:lnTo>
                    <a:pt x="507" y="496"/>
                  </a:lnTo>
                  <a:lnTo>
                    <a:pt x="496" y="507"/>
                  </a:lnTo>
                  <a:lnTo>
                    <a:pt x="480" y="512"/>
                  </a:lnTo>
                  <a:lnTo>
                    <a:pt x="32" y="512"/>
                  </a:lnTo>
                  <a:lnTo>
                    <a:pt x="16" y="507"/>
                  </a:lnTo>
                  <a:lnTo>
                    <a:pt x="5" y="496"/>
                  </a:lnTo>
                  <a:lnTo>
                    <a:pt x="0" y="480"/>
                  </a:lnTo>
                  <a:lnTo>
                    <a:pt x="0" y="33"/>
                  </a:lnTo>
                  <a:lnTo>
                    <a:pt x="5" y="16"/>
                  </a:lnTo>
                  <a:lnTo>
                    <a:pt x="16" y="5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4663578" y="2514457"/>
            <a:ext cx="310390" cy="307974"/>
            <a:chOff x="2868014" y="1376363"/>
            <a:chExt cx="552621" cy="548320"/>
          </a:xfrm>
          <a:solidFill>
            <a:schemeClr val="bg1"/>
          </a:solidFill>
        </p:grpSpPr>
        <p:sp>
          <p:nvSpPr>
            <p:cNvPr id="111" name="Freeform 72"/>
            <p:cNvSpPr>
              <a:spLocks noEditPoints="1"/>
            </p:cNvSpPr>
            <p:nvPr/>
          </p:nvSpPr>
          <p:spPr bwMode="auto">
            <a:xfrm>
              <a:off x="2868014" y="1376363"/>
              <a:ext cx="552621" cy="548320"/>
            </a:xfrm>
            <a:custGeom>
              <a:avLst/>
              <a:gdLst>
                <a:gd name="T0" fmla="*/ 44 w 513"/>
                <a:gd name="T1" fmla="*/ 32 h 512"/>
                <a:gd name="T2" fmla="*/ 40 w 513"/>
                <a:gd name="T3" fmla="*/ 32 h 512"/>
                <a:gd name="T4" fmla="*/ 36 w 513"/>
                <a:gd name="T5" fmla="*/ 36 h 512"/>
                <a:gd name="T6" fmla="*/ 33 w 513"/>
                <a:gd name="T7" fmla="*/ 37 h 512"/>
                <a:gd name="T8" fmla="*/ 32 w 513"/>
                <a:gd name="T9" fmla="*/ 40 h 512"/>
                <a:gd name="T10" fmla="*/ 32 w 513"/>
                <a:gd name="T11" fmla="*/ 129 h 512"/>
                <a:gd name="T12" fmla="*/ 481 w 513"/>
                <a:gd name="T13" fmla="*/ 129 h 512"/>
                <a:gd name="T14" fmla="*/ 481 w 513"/>
                <a:gd name="T15" fmla="*/ 39 h 512"/>
                <a:gd name="T16" fmla="*/ 479 w 513"/>
                <a:gd name="T17" fmla="*/ 37 h 512"/>
                <a:gd name="T18" fmla="*/ 478 w 513"/>
                <a:gd name="T19" fmla="*/ 36 h 512"/>
                <a:gd name="T20" fmla="*/ 473 w 513"/>
                <a:gd name="T21" fmla="*/ 32 h 512"/>
                <a:gd name="T22" fmla="*/ 468 w 513"/>
                <a:gd name="T23" fmla="*/ 32 h 512"/>
                <a:gd name="T24" fmla="*/ 44 w 513"/>
                <a:gd name="T25" fmla="*/ 32 h 512"/>
                <a:gd name="T26" fmla="*/ 44 w 513"/>
                <a:gd name="T27" fmla="*/ 0 h 512"/>
                <a:gd name="T28" fmla="*/ 468 w 513"/>
                <a:gd name="T29" fmla="*/ 0 h 512"/>
                <a:gd name="T30" fmla="*/ 486 w 513"/>
                <a:gd name="T31" fmla="*/ 3 h 512"/>
                <a:gd name="T32" fmla="*/ 498 w 513"/>
                <a:gd name="T33" fmla="*/ 11 h 512"/>
                <a:gd name="T34" fmla="*/ 508 w 513"/>
                <a:gd name="T35" fmla="*/ 24 h 512"/>
                <a:gd name="T36" fmla="*/ 513 w 513"/>
                <a:gd name="T37" fmla="*/ 39 h 512"/>
                <a:gd name="T38" fmla="*/ 513 w 513"/>
                <a:gd name="T39" fmla="*/ 303 h 512"/>
                <a:gd name="T40" fmla="*/ 511 w 513"/>
                <a:gd name="T41" fmla="*/ 310 h 512"/>
                <a:gd name="T42" fmla="*/ 510 w 513"/>
                <a:gd name="T43" fmla="*/ 313 h 512"/>
                <a:gd name="T44" fmla="*/ 505 w 513"/>
                <a:gd name="T45" fmla="*/ 316 h 512"/>
                <a:gd name="T46" fmla="*/ 502 w 513"/>
                <a:gd name="T47" fmla="*/ 319 h 512"/>
                <a:gd name="T48" fmla="*/ 497 w 513"/>
                <a:gd name="T49" fmla="*/ 319 h 512"/>
                <a:gd name="T50" fmla="*/ 490 w 513"/>
                <a:gd name="T51" fmla="*/ 319 h 512"/>
                <a:gd name="T52" fmla="*/ 487 w 513"/>
                <a:gd name="T53" fmla="*/ 316 h 512"/>
                <a:gd name="T54" fmla="*/ 484 w 513"/>
                <a:gd name="T55" fmla="*/ 313 h 512"/>
                <a:gd name="T56" fmla="*/ 481 w 513"/>
                <a:gd name="T57" fmla="*/ 310 h 512"/>
                <a:gd name="T58" fmla="*/ 481 w 513"/>
                <a:gd name="T59" fmla="*/ 303 h 512"/>
                <a:gd name="T60" fmla="*/ 481 w 513"/>
                <a:gd name="T61" fmla="*/ 161 h 512"/>
                <a:gd name="T62" fmla="*/ 32 w 513"/>
                <a:gd name="T63" fmla="*/ 161 h 512"/>
                <a:gd name="T64" fmla="*/ 32 w 513"/>
                <a:gd name="T65" fmla="*/ 464 h 512"/>
                <a:gd name="T66" fmla="*/ 33 w 513"/>
                <a:gd name="T67" fmla="*/ 468 h 512"/>
                <a:gd name="T68" fmla="*/ 35 w 513"/>
                <a:gd name="T69" fmla="*/ 473 h 512"/>
                <a:gd name="T70" fmla="*/ 36 w 513"/>
                <a:gd name="T71" fmla="*/ 477 h 512"/>
                <a:gd name="T72" fmla="*/ 40 w 513"/>
                <a:gd name="T73" fmla="*/ 480 h 512"/>
                <a:gd name="T74" fmla="*/ 44 w 513"/>
                <a:gd name="T75" fmla="*/ 480 h 512"/>
                <a:gd name="T76" fmla="*/ 304 w 513"/>
                <a:gd name="T77" fmla="*/ 480 h 512"/>
                <a:gd name="T78" fmla="*/ 309 w 513"/>
                <a:gd name="T79" fmla="*/ 481 h 512"/>
                <a:gd name="T80" fmla="*/ 314 w 513"/>
                <a:gd name="T81" fmla="*/ 483 h 512"/>
                <a:gd name="T82" fmla="*/ 317 w 513"/>
                <a:gd name="T83" fmla="*/ 486 h 512"/>
                <a:gd name="T84" fmla="*/ 319 w 513"/>
                <a:gd name="T85" fmla="*/ 491 h 512"/>
                <a:gd name="T86" fmla="*/ 320 w 513"/>
                <a:gd name="T87" fmla="*/ 496 h 512"/>
                <a:gd name="T88" fmla="*/ 319 w 513"/>
                <a:gd name="T89" fmla="*/ 501 h 512"/>
                <a:gd name="T90" fmla="*/ 317 w 513"/>
                <a:gd name="T91" fmla="*/ 505 h 512"/>
                <a:gd name="T92" fmla="*/ 314 w 513"/>
                <a:gd name="T93" fmla="*/ 509 h 512"/>
                <a:gd name="T94" fmla="*/ 309 w 513"/>
                <a:gd name="T95" fmla="*/ 512 h 512"/>
                <a:gd name="T96" fmla="*/ 304 w 513"/>
                <a:gd name="T97" fmla="*/ 512 h 512"/>
                <a:gd name="T98" fmla="*/ 44 w 513"/>
                <a:gd name="T99" fmla="*/ 512 h 512"/>
                <a:gd name="T100" fmla="*/ 27 w 513"/>
                <a:gd name="T101" fmla="*/ 509 h 512"/>
                <a:gd name="T102" fmla="*/ 12 w 513"/>
                <a:gd name="T103" fmla="*/ 497 h 512"/>
                <a:gd name="T104" fmla="*/ 4 w 513"/>
                <a:gd name="T105" fmla="*/ 483 h 512"/>
                <a:gd name="T106" fmla="*/ 0 w 513"/>
                <a:gd name="T107" fmla="*/ 464 h 512"/>
                <a:gd name="T108" fmla="*/ 0 w 513"/>
                <a:gd name="T109" fmla="*/ 39 h 512"/>
                <a:gd name="T110" fmla="*/ 4 w 513"/>
                <a:gd name="T111" fmla="*/ 24 h 512"/>
                <a:gd name="T112" fmla="*/ 14 w 513"/>
                <a:gd name="T113" fmla="*/ 11 h 512"/>
                <a:gd name="T114" fmla="*/ 27 w 513"/>
                <a:gd name="T115" fmla="*/ 3 h 512"/>
                <a:gd name="T116" fmla="*/ 44 w 513"/>
                <a:gd name="T1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512">
                  <a:moveTo>
                    <a:pt x="44" y="32"/>
                  </a:moveTo>
                  <a:lnTo>
                    <a:pt x="40" y="32"/>
                  </a:lnTo>
                  <a:lnTo>
                    <a:pt x="36" y="36"/>
                  </a:lnTo>
                  <a:lnTo>
                    <a:pt x="33" y="37"/>
                  </a:lnTo>
                  <a:lnTo>
                    <a:pt x="32" y="40"/>
                  </a:lnTo>
                  <a:lnTo>
                    <a:pt x="32" y="129"/>
                  </a:lnTo>
                  <a:lnTo>
                    <a:pt x="481" y="129"/>
                  </a:lnTo>
                  <a:lnTo>
                    <a:pt x="481" y="39"/>
                  </a:lnTo>
                  <a:lnTo>
                    <a:pt x="479" y="37"/>
                  </a:lnTo>
                  <a:lnTo>
                    <a:pt x="478" y="36"/>
                  </a:lnTo>
                  <a:lnTo>
                    <a:pt x="473" y="32"/>
                  </a:lnTo>
                  <a:lnTo>
                    <a:pt x="468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8" y="0"/>
                  </a:lnTo>
                  <a:lnTo>
                    <a:pt x="486" y="3"/>
                  </a:lnTo>
                  <a:lnTo>
                    <a:pt x="498" y="11"/>
                  </a:lnTo>
                  <a:lnTo>
                    <a:pt x="508" y="24"/>
                  </a:lnTo>
                  <a:lnTo>
                    <a:pt x="513" y="39"/>
                  </a:lnTo>
                  <a:lnTo>
                    <a:pt x="513" y="303"/>
                  </a:lnTo>
                  <a:lnTo>
                    <a:pt x="511" y="310"/>
                  </a:lnTo>
                  <a:lnTo>
                    <a:pt x="510" y="313"/>
                  </a:lnTo>
                  <a:lnTo>
                    <a:pt x="505" y="316"/>
                  </a:lnTo>
                  <a:lnTo>
                    <a:pt x="502" y="319"/>
                  </a:lnTo>
                  <a:lnTo>
                    <a:pt x="497" y="319"/>
                  </a:lnTo>
                  <a:lnTo>
                    <a:pt x="490" y="319"/>
                  </a:lnTo>
                  <a:lnTo>
                    <a:pt x="487" y="316"/>
                  </a:lnTo>
                  <a:lnTo>
                    <a:pt x="484" y="313"/>
                  </a:lnTo>
                  <a:lnTo>
                    <a:pt x="481" y="310"/>
                  </a:lnTo>
                  <a:lnTo>
                    <a:pt x="481" y="303"/>
                  </a:lnTo>
                  <a:lnTo>
                    <a:pt x="481" y="161"/>
                  </a:lnTo>
                  <a:lnTo>
                    <a:pt x="32" y="161"/>
                  </a:lnTo>
                  <a:lnTo>
                    <a:pt x="32" y="464"/>
                  </a:lnTo>
                  <a:lnTo>
                    <a:pt x="33" y="468"/>
                  </a:lnTo>
                  <a:lnTo>
                    <a:pt x="35" y="473"/>
                  </a:lnTo>
                  <a:lnTo>
                    <a:pt x="36" y="477"/>
                  </a:lnTo>
                  <a:lnTo>
                    <a:pt x="40" y="480"/>
                  </a:lnTo>
                  <a:lnTo>
                    <a:pt x="44" y="480"/>
                  </a:lnTo>
                  <a:lnTo>
                    <a:pt x="304" y="480"/>
                  </a:lnTo>
                  <a:lnTo>
                    <a:pt x="309" y="481"/>
                  </a:lnTo>
                  <a:lnTo>
                    <a:pt x="314" y="483"/>
                  </a:lnTo>
                  <a:lnTo>
                    <a:pt x="317" y="486"/>
                  </a:lnTo>
                  <a:lnTo>
                    <a:pt x="319" y="491"/>
                  </a:lnTo>
                  <a:lnTo>
                    <a:pt x="320" y="496"/>
                  </a:lnTo>
                  <a:lnTo>
                    <a:pt x="319" y="501"/>
                  </a:lnTo>
                  <a:lnTo>
                    <a:pt x="317" y="505"/>
                  </a:lnTo>
                  <a:lnTo>
                    <a:pt x="314" y="509"/>
                  </a:lnTo>
                  <a:lnTo>
                    <a:pt x="309" y="512"/>
                  </a:lnTo>
                  <a:lnTo>
                    <a:pt x="304" y="512"/>
                  </a:lnTo>
                  <a:lnTo>
                    <a:pt x="44" y="512"/>
                  </a:lnTo>
                  <a:lnTo>
                    <a:pt x="27" y="509"/>
                  </a:lnTo>
                  <a:lnTo>
                    <a:pt x="12" y="497"/>
                  </a:lnTo>
                  <a:lnTo>
                    <a:pt x="4" y="483"/>
                  </a:lnTo>
                  <a:lnTo>
                    <a:pt x="0" y="464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4" y="11"/>
                  </a:lnTo>
                  <a:lnTo>
                    <a:pt x="27" y="3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Rectangle 73"/>
            <p:cNvSpPr>
              <a:spLocks noChangeArrowheads="1"/>
            </p:cNvSpPr>
            <p:nvPr/>
          </p:nvSpPr>
          <p:spPr bwMode="auto">
            <a:xfrm>
              <a:off x="2936823" y="1445172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Rectangle 74"/>
            <p:cNvSpPr>
              <a:spLocks noChangeArrowheads="1"/>
            </p:cNvSpPr>
            <p:nvPr/>
          </p:nvSpPr>
          <p:spPr bwMode="auto">
            <a:xfrm>
              <a:off x="3005632" y="1445172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Rectangle 75"/>
            <p:cNvSpPr>
              <a:spLocks noChangeArrowheads="1"/>
            </p:cNvSpPr>
            <p:nvPr/>
          </p:nvSpPr>
          <p:spPr bwMode="auto">
            <a:xfrm>
              <a:off x="3076591" y="1445172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Freeform 76"/>
            <p:cNvSpPr>
              <a:spLocks noEditPoints="1"/>
            </p:cNvSpPr>
            <p:nvPr/>
          </p:nvSpPr>
          <p:spPr bwMode="auto">
            <a:xfrm>
              <a:off x="3197007" y="1701055"/>
              <a:ext cx="221479" cy="223628"/>
            </a:xfrm>
            <a:custGeom>
              <a:avLst/>
              <a:gdLst>
                <a:gd name="T0" fmla="*/ 37 w 207"/>
                <a:gd name="T1" fmla="*/ 39 h 209"/>
                <a:gd name="T2" fmla="*/ 58 w 207"/>
                <a:gd name="T3" fmla="*/ 125 h 209"/>
                <a:gd name="T4" fmla="*/ 69 w 207"/>
                <a:gd name="T5" fmla="*/ 114 h 209"/>
                <a:gd name="T6" fmla="*/ 72 w 207"/>
                <a:gd name="T7" fmla="*/ 111 h 209"/>
                <a:gd name="T8" fmla="*/ 77 w 207"/>
                <a:gd name="T9" fmla="*/ 109 h 209"/>
                <a:gd name="T10" fmla="*/ 80 w 207"/>
                <a:gd name="T11" fmla="*/ 109 h 209"/>
                <a:gd name="T12" fmla="*/ 85 w 207"/>
                <a:gd name="T13" fmla="*/ 109 h 209"/>
                <a:gd name="T14" fmla="*/ 89 w 207"/>
                <a:gd name="T15" fmla="*/ 111 h 209"/>
                <a:gd name="T16" fmla="*/ 92 w 207"/>
                <a:gd name="T17" fmla="*/ 114 h 209"/>
                <a:gd name="T18" fmla="*/ 149 w 207"/>
                <a:gd name="T19" fmla="*/ 170 h 209"/>
                <a:gd name="T20" fmla="*/ 169 w 207"/>
                <a:gd name="T21" fmla="*/ 149 h 209"/>
                <a:gd name="T22" fmla="*/ 113 w 207"/>
                <a:gd name="T23" fmla="*/ 93 h 209"/>
                <a:gd name="T24" fmla="*/ 109 w 207"/>
                <a:gd name="T25" fmla="*/ 89 h 209"/>
                <a:gd name="T26" fmla="*/ 109 w 207"/>
                <a:gd name="T27" fmla="*/ 84 h 209"/>
                <a:gd name="T28" fmla="*/ 109 w 207"/>
                <a:gd name="T29" fmla="*/ 79 h 209"/>
                <a:gd name="T30" fmla="*/ 109 w 207"/>
                <a:gd name="T31" fmla="*/ 74 h 209"/>
                <a:gd name="T32" fmla="*/ 113 w 207"/>
                <a:gd name="T33" fmla="*/ 71 h 209"/>
                <a:gd name="T34" fmla="*/ 125 w 207"/>
                <a:gd name="T35" fmla="*/ 58 h 209"/>
                <a:gd name="T36" fmla="*/ 37 w 207"/>
                <a:gd name="T37" fmla="*/ 39 h 209"/>
                <a:gd name="T38" fmla="*/ 15 w 207"/>
                <a:gd name="T39" fmla="*/ 0 h 209"/>
                <a:gd name="T40" fmla="*/ 20 w 207"/>
                <a:gd name="T41" fmla="*/ 2 h 209"/>
                <a:gd name="T42" fmla="*/ 161 w 207"/>
                <a:gd name="T43" fmla="*/ 34 h 209"/>
                <a:gd name="T44" fmla="*/ 166 w 207"/>
                <a:gd name="T45" fmla="*/ 36 h 209"/>
                <a:gd name="T46" fmla="*/ 170 w 207"/>
                <a:gd name="T47" fmla="*/ 40 h 209"/>
                <a:gd name="T48" fmla="*/ 172 w 207"/>
                <a:gd name="T49" fmla="*/ 45 h 209"/>
                <a:gd name="T50" fmla="*/ 174 w 207"/>
                <a:gd name="T51" fmla="*/ 50 h 209"/>
                <a:gd name="T52" fmla="*/ 172 w 207"/>
                <a:gd name="T53" fmla="*/ 56 h 209"/>
                <a:gd name="T54" fmla="*/ 169 w 207"/>
                <a:gd name="T55" fmla="*/ 61 h 209"/>
                <a:gd name="T56" fmla="*/ 146 w 207"/>
                <a:gd name="T57" fmla="*/ 82 h 209"/>
                <a:gd name="T58" fmla="*/ 204 w 207"/>
                <a:gd name="T59" fmla="*/ 138 h 209"/>
                <a:gd name="T60" fmla="*/ 206 w 207"/>
                <a:gd name="T61" fmla="*/ 143 h 209"/>
                <a:gd name="T62" fmla="*/ 207 w 207"/>
                <a:gd name="T63" fmla="*/ 148 h 209"/>
                <a:gd name="T64" fmla="*/ 207 w 207"/>
                <a:gd name="T65" fmla="*/ 153 h 209"/>
                <a:gd name="T66" fmla="*/ 206 w 207"/>
                <a:gd name="T67" fmla="*/ 157 h 209"/>
                <a:gd name="T68" fmla="*/ 204 w 207"/>
                <a:gd name="T69" fmla="*/ 161 h 209"/>
                <a:gd name="T70" fmla="*/ 161 w 207"/>
                <a:gd name="T71" fmla="*/ 204 h 209"/>
                <a:gd name="T72" fmla="*/ 156 w 207"/>
                <a:gd name="T73" fmla="*/ 207 h 209"/>
                <a:gd name="T74" fmla="*/ 153 w 207"/>
                <a:gd name="T75" fmla="*/ 209 h 209"/>
                <a:gd name="T76" fmla="*/ 149 w 207"/>
                <a:gd name="T77" fmla="*/ 209 h 209"/>
                <a:gd name="T78" fmla="*/ 145 w 207"/>
                <a:gd name="T79" fmla="*/ 209 h 209"/>
                <a:gd name="T80" fmla="*/ 141 w 207"/>
                <a:gd name="T81" fmla="*/ 207 h 209"/>
                <a:gd name="T82" fmla="*/ 138 w 207"/>
                <a:gd name="T83" fmla="*/ 204 h 209"/>
                <a:gd name="T84" fmla="*/ 80 w 207"/>
                <a:gd name="T85" fmla="*/ 148 h 209"/>
                <a:gd name="T86" fmla="*/ 60 w 207"/>
                <a:gd name="T87" fmla="*/ 169 h 209"/>
                <a:gd name="T88" fmla="*/ 55 w 207"/>
                <a:gd name="T89" fmla="*/ 172 h 209"/>
                <a:gd name="T90" fmla="*/ 50 w 207"/>
                <a:gd name="T91" fmla="*/ 174 h 209"/>
                <a:gd name="T92" fmla="*/ 44 w 207"/>
                <a:gd name="T93" fmla="*/ 174 h 209"/>
                <a:gd name="T94" fmla="*/ 39 w 207"/>
                <a:gd name="T95" fmla="*/ 170 h 209"/>
                <a:gd name="T96" fmla="*/ 36 w 207"/>
                <a:gd name="T97" fmla="*/ 167 h 209"/>
                <a:gd name="T98" fmla="*/ 32 w 207"/>
                <a:gd name="T99" fmla="*/ 161 h 209"/>
                <a:gd name="T100" fmla="*/ 0 w 207"/>
                <a:gd name="T101" fmla="*/ 21 h 209"/>
                <a:gd name="T102" fmla="*/ 0 w 207"/>
                <a:gd name="T103" fmla="*/ 15 h 209"/>
                <a:gd name="T104" fmla="*/ 2 w 207"/>
                <a:gd name="T105" fmla="*/ 10 h 209"/>
                <a:gd name="T106" fmla="*/ 5 w 207"/>
                <a:gd name="T107" fmla="*/ 5 h 209"/>
                <a:gd name="T108" fmla="*/ 10 w 207"/>
                <a:gd name="T109" fmla="*/ 2 h 209"/>
                <a:gd name="T110" fmla="*/ 15 w 207"/>
                <a:gd name="T11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7" h="209">
                  <a:moveTo>
                    <a:pt x="37" y="39"/>
                  </a:moveTo>
                  <a:lnTo>
                    <a:pt x="58" y="125"/>
                  </a:lnTo>
                  <a:lnTo>
                    <a:pt x="69" y="114"/>
                  </a:lnTo>
                  <a:lnTo>
                    <a:pt x="72" y="111"/>
                  </a:lnTo>
                  <a:lnTo>
                    <a:pt x="77" y="109"/>
                  </a:lnTo>
                  <a:lnTo>
                    <a:pt x="80" y="109"/>
                  </a:lnTo>
                  <a:lnTo>
                    <a:pt x="85" y="109"/>
                  </a:lnTo>
                  <a:lnTo>
                    <a:pt x="89" y="111"/>
                  </a:lnTo>
                  <a:lnTo>
                    <a:pt x="92" y="114"/>
                  </a:lnTo>
                  <a:lnTo>
                    <a:pt x="149" y="170"/>
                  </a:lnTo>
                  <a:lnTo>
                    <a:pt x="169" y="149"/>
                  </a:lnTo>
                  <a:lnTo>
                    <a:pt x="113" y="93"/>
                  </a:lnTo>
                  <a:lnTo>
                    <a:pt x="109" y="89"/>
                  </a:lnTo>
                  <a:lnTo>
                    <a:pt x="109" y="84"/>
                  </a:lnTo>
                  <a:lnTo>
                    <a:pt x="109" y="79"/>
                  </a:lnTo>
                  <a:lnTo>
                    <a:pt x="109" y="74"/>
                  </a:lnTo>
                  <a:lnTo>
                    <a:pt x="113" y="71"/>
                  </a:lnTo>
                  <a:lnTo>
                    <a:pt x="125" y="58"/>
                  </a:lnTo>
                  <a:lnTo>
                    <a:pt x="37" y="39"/>
                  </a:lnTo>
                  <a:close/>
                  <a:moveTo>
                    <a:pt x="15" y="0"/>
                  </a:moveTo>
                  <a:lnTo>
                    <a:pt x="20" y="2"/>
                  </a:lnTo>
                  <a:lnTo>
                    <a:pt x="161" y="34"/>
                  </a:lnTo>
                  <a:lnTo>
                    <a:pt x="166" y="36"/>
                  </a:lnTo>
                  <a:lnTo>
                    <a:pt x="170" y="40"/>
                  </a:lnTo>
                  <a:lnTo>
                    <a:pt x="172" y="45"/>
                  </a:lnTo>
                  <a:lnTo>
                    <a:pt x="174" y="50"/>
                  </a:lnTo>
                  <a:lnTo>
                    <a:pt x="172" y="56"/>
                  </a:lnTo>
                  <a:lnTo>
                    <a:pt x="169" y="61"/>
                  </a:lnTo>
                  <a:lnTo>
                    <a:pt x="146" y="82"/>
                  </a:lnTo>
                  <a:lnTo>
                    <a:pt x="204" y="138"/>
                  </a:lnTo>
                  <a:lnTo>
                    <a:pt x="206" y="143"/>
                  </a:lnTo>
                  <a:lnTo>
                    <a:pt x="207" y="148"/>
                  </a:lnTo>
                  <a:lnTo>
                    <a:pt x="207" y="153"/>
                  </a:lnTo>
                  <a:lnTo>
                    <a:pt x="206" y="157"/>
                  </a:lnTo>
                  <a:lnTo>
                    <a:pt x="204" y="161"/>
                  </a:lnTo>
                  <a:lnTo>
                    <a:pt x="161" y="204"/>
                  </a:lnTo>
                  <a:lnTo>
                    <a:pt x="156" y="207"/>
                  </a:lnTo>
                  <a:lnTo>
                    <a:pt x="153" y="209"/>
                  </a:lnTo>
                  <a:lnTo>
                    <a:pt x="149" y="209"/>
                  </a:lnTo>
                  <a:lnTo>
                    <a:pt x="145" y="209"/>
                  </a:lnTo>
                  <a:lnTo>
                    <a:pt x="141" y="207"/>
                  </a:lnTo>
                  <a:lnTo>
                    <a:pt x="138" y="204"/>
                  </a:lnTo>
                  <a:lnTo>
                    <a:pt x="80" y="148"/>
                  </a:lnTo>
                  <a:lnTo>
                    <a:pt x="60" y="169"/>
                  </a:lnTo>
                  <a:lnTo>
                    <a:pt x="55" y="172"/>
                  </a:lnTo>
                  <a:lnTo>
                    <a:pt x="50" y="174"/>
                  </a:lnTo>
                  <a:lnTo>
                    <a:pt x="44" y="174"/>
                  </a:lnTo>
                  <a:lnTo>
                    <a:pt x="39" y="170"/>
                  </a:lnTo>
                  <a:lnTo>
                    <a:pt x="36" y="167"/>
                  </a:lnTo>
                  <a:lnTo>
                    <a:pt x="32" y="161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Freeform 77"/>
            <p:cNvSpPr>
              <a:spLocks noEditPoints="1"/>
            </p:cNvSpPr>
            <p:nvPr/>
          </p:nvSpPr>
          <p:spPr bwMode="auto">
            <a:xfrm>
              <a:off x="2936823" y="1582789"/>
              <a:ext cx="120415" cy="118266"/>
            </a:xfrm>
            <a:custGeom>
              <a:avLst/>
              <a:gdLst>
                <a:gd name="T0" fmla="*/ 32 w 112"/>
                <a:gd name="T1" fmla="*/ 32 h 110"/>
                <a:gd name="T2" fmla="*/ 32 w 112"/>
                <a:gd name="T3" fmla="*/ 78 h 110"/>
                <a:gd name="T4" fmla="*/ 80 w 112"/>
                <a:gd name="T5" fmla="*/ 78 h 110"/>
                <a:gd name="T6" fmla="*/ 80 w 112"/>
                <a:gd name="T7" fmla="*/ 32 h 110"/>
                <a:gd name="T8" fmla="*/ 32 w 112"/>
                <a:gd name="T9" fmla="*/ 32 h 110"/>
                <a:gd name="T10" fmla="*/ 16 w 112"/>
                <a:gd name="T11" fmla="*/ 0 h 110"/>
                <a:gd name="T12" fmla="*/ 96 w 112"/>
                <a:gd name="T13" fmla="*/ 0 h 110"/>
                <a:gd name="T14" fmla="*/ 101 w 112"/>
                <a:gd name="T15" fmla="*/ 0 h 110"/>
                <a:gd name="T16" fmla="*/ 106 w 112"/>
                <a:gd name="T17" fmla="*/ 3 h 110"/>
                <a:gd name="T18" fmla="*/ 109 w 112"/>
                <a:gd name="T19" fmla="*/ 6 h 110"/>
                <a:gd name="T20" fmla="*/ 112 w 112"/>
                <a:gd name="T21" fmla="*/ 9 h 110"/>
                <a:gd name="T22" fmla="*/ 112 w 112"/>
                <a:gd name="T23" fmla="*/ 16 h 110"/>
                <a:gd name="T24" fmla="*/ 112 w 112"/>
                <a:gd name="T25" fmla="*/ 94 h 110"/>
                <a:gd name="T26" fmla="*/ 112 w 112"/>
                <a:gd name="T27" fmla="*/ 101 h 110"/>
                <a:gd name="T28" fmla="*/ 109 w 112"/>
                <a:gd name="T29" fmla="*/ 104 h 110"/>
                <a:gd name="T30" fmla="*/ 106 w 112"/>
                <a:gd name="T31" fmla="*/ 107 h 110"/>
                <a:gd name="T32" fmla="*/ 101 w 112"/>
                <a:gd name="T33" fmla="*/ 110 h 110"/>
                <a:gd name="T34" fmla="*/ 96 w 112"/>
                <a:gd name="T35" fmla="*/ 110 h 110"/>
                <a:gd name="T36" fmla="*/ 16 w 112"/>
                <a:gd name="T37" fmla="*/ 110 h 110"/>
                <a:gd name="T38" fmla="*/ 11 w 112"/>
                <a:gd name="T39" fmla="*/ 110 h 110"/>
                <a:gd name="T40" fmla="*/ 6 w 112"/>
                <a:gd name="T41" fmla="*/ 107 h 110"/>
                <a:gd name="T42" fmla="*/ 3 w 112"/>
                <a:gd name="T43" fmla="*/ 104 h 110"/>
                <a:gd name="T44" fmla="*/ 1 w 112"/>
                <a:gd name="T45" fmla="*/ 101 h 110"/>
                <a:gd name="T46" fmla="*/ 0 w 112"/>
                <a:gd name="T47" fmla="*/ 94 h 110"/>
                <a:gd name="T48" fmla="*/ 0 w 112"/>
                <a:gd name="T49" fmla="*/ 16 h 110"/>
                <a:gd name="T50" fmla="*/ 1 w 112"/>
                <a:gd name="T51" fmla="*/ 9 h 110"/>
                <a:gd name="T52" fmla="*/ 3 w 112"/>
                <a:gd name="T53" fmla="*/ 6 h 110"/>
                <a:gd name="T54" fmla="*/ 6 w 112"/>
                <a:gd name="T55" fmla="*/ 3 h 110"/>
                <a:gd name="T56" fmla="*/ 11 w 112"/>
                <a:gd name="T57" fmla="*/ 0 h 110"/>
                <a:gd name="T58" fmla="*/ 16 w 112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110">
                  <a:moveTo>
                    <a:pt x="32" y="32"/>
                  </a:moveTo>
                  <a:lnTo>
                    <a:pt x="32" y="78"/>
                  </a:lnTo>
                  <a:lnTo>
                    <a:pt x="80" y="78"/>
                  </a:lnTo>
                  <a:lnTo>
                    <a:pt x="80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96" y="0"/>
                  </a:lnTo>
                  <a:lnTo>
                    <a:pt x="101" y="0"/>
                  </a:lnTo>
                  <a:lnTo>
                    <a:pt x="106" y="3"/>
                  </a:lnTo>
                  <a:lnTo>
                    <a:pt x="109" y="6"/>
                  </a:lnTo>
                  <a:lnTo>
                    <a:pt x="112" y="9"/>
                  </a:lnTo>
                  <a:lnTo>
                    <a:pt x="112" y="16"/>
                  </a:lnTo>
                  <a:lnTo>
                    <a:pt x="112" y="94"/>
                  </a:lnTo>
                  <a:lnTo>
                    <a:pt x="112" y="101"/>
                  </a:lnTo>
                  <a:lnTo>
                    <a:pt x="109" y="104"/>
                  </a:lnTo>
                  <a:lnTo>
                    <a:pt x="106" y="107"/>
                  </a:lnTo>
                  <a:lnTo>
                    <a:pt x="101" y="110"/>
                  </a:lnTo>
                  <a:lnTo>
                    <a:pt x="96" y="110"/>
                  </a:lnTo>
                  <a:lnTo>
                    <a:pt x="16" y="110"/>
                  </a:lnTo>
                  <a:lnTo>
                    <a:pt x="11" y="110"/>
                  </a:lnTo>
                  <a:lnTo>
                    <a:pt x="6" y="107"/>
                  </a:lnTo>
                  <a:lnTo>
                    <a:pt x="3" y="104"/>
                  </a:lnTo>
                  <a:lnTo>
                    <a:pt x="1" y="101"/>
                  </a:lnTo>
                  <a:lnTo>
                    <a:pt x="0" y="94"/>
                  </a:lnTo>
                  <a:lnTo>
                    <a:pt x="0" y="16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Freeform 78"/>
            <p:cNvSpPr>
              <a:spLocks noEditPoints="1"/>
            </p:cNvSpPr>
            <p:nvPr/>
          </p:nvSpPr>
          <p:spPr bwMode="auto">
            <a:xfrm>
              <a:off x="2936823" y="1735459"/>
              <a:ext cx="120415" cy="120415"/>
            </a:xfrm>
            <a:custGeom>
              <a:avLst/>
              <a:gdLst>
                <a:gd name="T0" fmla="*/ 32 w 112"/>
                <a:gd name="T1" fmla="*/ 32 h 113"/>
                <a:gd name="T2" fmla="*/ 32 w 112"/>
                <a:gd name="T3" fmla="*/ 81 h 113"/>
                <a:gd name="T4" fmla="*/ 80 w 112"/>
                <a:gd name="T5" fmla="*/ 81 h 113"/>
                <a:gd name="T6" fmla="*/ 80 w 112"/>
                <a:gd name="T7" fmla="*/ 32 h 113"/>
                <a:gd name="T8" fmla="*/ 32 w 112"/>
                <a:gd name="T9" fmla="*/ 32 h 113"/>
                <a:gd name="T10" fmla="*/ 16 w 112"/>
                <a:gd name="T11" fmla="*/ 0 h 113"/>
                <a:gd name="T12" fmla="*/ 96 w 112"/>
                <a:gd name="T13" fmla="*/ 0 h 113"/>
                <a:gd name="T14" fmla="*/ 101 w 112"/>
                <a:gd name="T15" fmla="*/ 2 h 113"/>
                <a:gd name="T16" fmla="*/ 106 w 112"/>
                <a:gd name="T17" fmla="*/ 4 h 113"/>
                <a:gd name="T18" fmla="*/ 109 w 112"/>
                <a:gd name="T19" fmla="*/ 7 h 113"/>
                <a:gd name="T20" fmla="*/ 112 w 112"/>
                <a:gd name="T21" fmla="*/ 12 h 113"/>
                <a:gd name="T22" fmla="*/ 112 w 112"/>
                <a:gd name="T23" fmla="*/ 16 h 113"/>
                <a:gd name="T24" fmla="*/ 112 w 112"/>
                <a:gd name="T25" fmla="*/ 97 h 113"/>
                <a:gd name="T26" fmla="*/ 112 w 112"/>
                <a:gd name="T27" fmla="*/ 101 h 113"/>
                <a:gd name="T28" fmla="*/ 109 w 112"/>
                <a:gd name="T29" fmla="*/ 106 h 113"/>
                <a:gd name="T30" fmla="*/ 106 w 112"/>
                <a:gd name="T31" fmla="*/ 109 h 113"/>
                <a:gd name="T32" fmla="*/ 101 w 112"/>
                <a:gd name="T33" fmla="*/ 113 h 113"/>
                <a:gd name="T34" fmla="*/ 96 w 112"/>
                <a:gd name="T35" fmla="*/ 113 h 113"/>
                <a:gd name="T36" fmla="*/ 16 w 112"/>
                <a:gd name="T37" fmla="*/ 113 h 113"/>
                <a:gd name="T38" fmla="*/ 11 w 112"/>
                <a:gd name="T39" fmla="*/ 113 h 113"/>
                <a:gd name="T40" fmla="*/ 6 w 112"/>
                <a:gd name="T41" fmla="*/ 109 h 113"/>
                <a:gd name="T42" fmla="*/ 3 w 112"/>
                <a:gd name="T43" fmla="*/ 106 h 113"/>
                <a:gd name="T44" fmla="*/ 1 w 112"/>
                <a:gd name="T45" fmla="*/ 101 h 113"/>
                <a:gd name="T46" fmla="*/ 0 w 112"/>
                <a:gd name="T47" fmla="*/ 97 h 113"/>
                <a:gd name="T48" fmla="*/ 0 w 112"/>
                <a:gd name="T49" fmla="*/ 16 h 113"/>
                <a:gd name="T50" fmla="*/ 1 w 112"/>
                <a:gd name="T51" fmla="*/ 12 h 113"/>
                <a:gd name="T52" fmla="*/ 3 w 112"/>
                <a:gd name="T53" fmla="*/ 7 h 113"/>
                <a:gd name="T54" fmla="*/ 6 w 112"/>
                <a:gd name="T55" fmla="*/ 4 h 113"/>
                <a:gd name="T56" fmla="*/ 11 w 112"/>
                <a:gd name="T57" fmla="*/ 2 h 113"/>
                <a:gd name="T58" fmla="*/ 16 w 112"/>
                <a:gd name="T5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113">
                  <a:moveTo>
                    <a:pt x="32" y="32"/>
                  </a:moveTo>
                  <a:lnTo>
                    <a:pt x="32" y="81"/>
                  </a:lnTo>
                  <a:lnTo>
                    <a:pt x="80" y="81"/>
                  </a:lnTo>
                  <a:lnTo>
                    <a:pt x="80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96" y="0"/>
                  </a:lnTo>
                  <a:lnTo>
                    <a:pt x="101" y="2"/>
                  </a:lnTo>
                  <a:lnTo>
                    <a:pt x="106" y="4"/>
                  </a:lnTo>
                  <a:lnTo>
                    <a:pt x="109" y="7"/>
                  </a:lnTo>
                  <a:lnTo>
                    <a:pt x="112" y="12"/>
                  </a:lnTo>
                  <a:lnTo>
                    <a:pt x="112" y="16"/>
                  </a:lnTo>
                  <a:lnTo>
                    <a:pt x="112" y="97"/>
                  </a:lnTo>
                  <a:lnTo>
                    <a:pt x="112" y="101"/>
                  </a:lnTo>
                  <a:lnTo>
                    <a:pt x="109" y="106"/>
                  </a:lnTo>
                  <a:lnTo>
                    <a:pt x="106" y="109"/>
                  </a:lnTo>
                  <a:lnTo>
                    <a:pt x="101" y="113"/>
                  </a:lnTo>
                  <a:lnTo>
                    <a:pt x="96" y="113"/>
                  </a:lnTo>
                  <a:lnTo>
                    <a:pt x="16" y="113"/>
                  </a:lnTo>
                  <a:lnTo>
                    <a:pt x="11" y="113"/>
                  </a:lnTo>
                  <a:lnTo>
                    <a:pt x="6" y="109"/>
                  </a:lnTo>
                  <a:lnTo>
                    <a:pt x="3" y="106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Freeform 79"/>
            <p:cNvSpPr>
              <a:spLocks noEditPoints="1"/>
            </p:cNvSpPr>
            <p:nvPr/>
          </p:nvSpPr>
          <p:spPr bwMode="auto">
            <a:xfrm>
              <a:off x="3093793" y="1582789"/>
              <a:ext cx="120415" cy="118266"/>
            </a:xfrm>
            <a:custGeom>
              <a:avLst/>
              <a:gdLst>
                <a:gd name="T0" fmla="*/ 32 w 112"/>
                <a:gd name="T1" fmla="*/ 32 h 110"/>
                <a:gd name="T2" fmla="*/ 32 w 112"/>
                <a:gd name="T3" fmla="*/ 78 h 110"/>
                <a:gd name="T4" fmla="*/ 80 w 112"/>
                <a:gd name="T5" fmla="*/ 78 h 110"/>
                <a:gd name="T6" fmla="*/ 80 w 112"/>
                <a:gd name="T7" fmla="*/ 32 h 110"/>
                <a:gd name="T8" fmla="*/ 32 w 112"/>
                <a:gd name="T9" fmla="*/ 32 h 110"/>
                <a:gd name="T10" fmla="*/ 16 w 112"/>
                <a:gd name="T11" fmla="*/ 0 h 110"/>
                <a:gd name="T12" fmla="*/ 96 w 112"/>
                <a:gd name="T13" fmla="*/ 0 h 110"/>
                <a:gd name="T14" fmla="*/ 101 w 112"/>
                <a:gd name="T15" fmla="*/ 0 h 110"/>
                <a:gd name="T16" fmla="*/ 106 w 112"/>
                <a:gd name="T17" fmla="*/ 3 h 110"/>
                <a:gd name="T18" fmla="*/ 109 w 112"/>
                <a:gd name="T19" fmla="*/ 6 h 110"/>
                <a:gd name="T20" fmla="*/ 111 w 112"/>
                <a:gd name="T21" fmla="*/ 9 h 110"/>
                <a:gd name="T22" fmla="*/ 112 w 112"/>
                <a:gd name="T23" fmla="*/ 16 h 110"/>
                <a:gd name="T24" fmla="*/ 112 w 112"/>
                <a:gd name="T25" fmla="*/ 94 h 110"/>
                <a:gd name="T26" fmla="*/ 111 w 112"/>
                <a:gd name="T27" fmla="*/ 101 h 110"/>
                <a:gd name="T28" fmla="*/ 109 w 112"/>
                <a:gd name="T29" fmla="*/ 104 h 110"/>
                <a:gd name="T30" fmla="*/ 106 w 112"/>
                <a:gd name="T31" fmla="*/ 107 h 110"/>
                <a:gd name="T32" fmla="*/ 101 w 112"/>
                <a:gd name="T33" fmla="*/ 110 h 110"/>
                <a:gd name="T34" fmla="*/ 96 w 112"/>
                <a:gd name="T35" fmla="*/ 110 h 110"/>
                <a:gd name="T36" fmla="*/ 16 w 112"/>
                <a:gd name="T37" fmla="*/ 110 h 110"/>
                <a:gd name="T38" fmla="*/ 11 w 112"/>
                <a:gd name="T39" fmla="*/ 110 h 110"/>
                <a:gd name="T40" fmla="*/ 6 w 112"/>
                <a:gd name="T41" fmla="*/ 107 h 110"/>
                <a:gd name="T42" fmla="*/ 3 w 112"/>
                <a:gd name="T43" fmla="*/ 104 h 110"/>
                <a:gd name="T44" fmla="*/ 2 w 112"/>
                <a:gd name="T45" fmla="*/ 101 h 110"/>
                <a:gd name="T46" fmla="*/ 0 w 112"/>
                <a:gd name="T47" fmla="*/ 94 h 110"/>
                <a:gd name="T48" fmla="*/ 0 w 112"/>
                <a:gd name="T49" fmla="*/ 16 h 110"/>
                <a:gd name="T50" fmla="*/ 2 w 112"/>
                <a:gd name="T51" fmla="*/ 9 h 110"/>
                <a:gd name="T52" fmla="*/ 3 w 112"/>
                <a:gd name="T53" fmla="*/ 6 h 110"/>
                <a:gd name="T54" fmla="*/ 6 w 112"/>
                <a:gd name="T55" fmla="*/ 3 h 110"/>
                <a:gd name="T56" fmla="*/ 11 w 112"/>
                <a:gd name="T57" fmla="*/ 0 h 110"/>
                <a:gd name="T58" fmla="*/ 16 w 112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110">
                  <a:moveTo>
                    <a:pt x="32" y="32"/>
                  </a:moveTo>
                  <a:lnTo>
                    <a:pt x="32" y="78"/>
                  </a:lnTo>
                  <a:lnTo>
                    <a:pt x="80" y="78"/>
                  </a:lnTo>
                  <a:lnTo>
                    <a:pt x="80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96" y="0"/>
                  </a:lnTo>
                  <a:lnTo>
                    <a:pt x="101" y="0"/>
                  </a:lnTo>
                  <a:lnTo>
                    <a:pt x="106" y="3"/>
                  </a:lnTo>
                  <a:lnTo>
                    <a:pt x="109" y="6"/>
                  </a:lnTo>
                  <a:lnTo>
                    <a:pt x="111" y="9"/>
                  </a:lnTo>
                  <a:lnTo>
                    <a:pt x="112" y="16"/>
                  </a:lnTo>
                  <a:lnTo>
                    <a:pt x="112" y="94"/>
                  </a:lnTo>
                  <a:lnTo>
                    <a:pt x="111" y="101"/>
                  </a:lnTo>
                  <a:lnTo>
                    <a:pt x="109" y="104"/>
                  </a:lnTo>
                  <a:lnTo>
                    <a:pt x="106" y="107"/>
                  </a:lnTo>
                  <a:lnTo>
                    <a:pt x="101" y="110"/>
                  </a:lnTo>
                  <a:lnTo>
                    <a:pt x="96" y="110"/>
                  </a:lnTo>
                  <a:lnTo>
                    <a:pt x="16" y="110"/>
                  </a:lnTo>
                  <a:lnTo>
                    <a:pt x="11" y="110"/>
                  </a:lnTo>
                  <a:lnTo>
                    <a:pt x="6" y="107"/>
                  </a:lnTo>
                  <a:lnTo>
                    <a:pt x="3" y="104"/>
                  </a:lnTo>
                  <a:lnTo>
                    <a:pt x="2" y="101"/>
                  </a:lnTo>
                  <a:lnTo>
                    <a:pt x="0" y="94"/>
                  </a:lnTo>
                  <a:lnTo>
                    <a:pt x="0" y="16"/>
                  </a:lnTo>
                  <a:lnTo>
                    <a:pt x="2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Freeform 80"/>
            <p:cNvSpPr>
              <a:spLocks/>
            </p:cNvSpPr>
            <p:nvPr/>
          </p:nvSpPr>
          <p:spPr bwMode="auto">
            <a:xfrm>
              <a:off x="3093793" y="1735459"/>
              <a:ext cx="103213" cy="120415"/>
            </a:xfrm>
            <a:custGeom>
              <a:avLst/>
              <a:gdLst>
                <a:gd name="T0" fmla="*/ 16 w 96"/>
                <a:gd name="T1" fmla="*/ 0 h 113"/>
                <a:gd name="T2" fmla="*/ 64 w 96"/>
                <a:gd name="T3" fmla="*/ 0 h 113"/>
                <a:gd name="T4" fmla="*/ 69 w 96"/>
                <a:gd name="T5" fmla="*/ 2 h 113"/>
                <a:gd name="T6" fmla="*/ 74 w 96"/>
                <a:gd name="T7" fmla="*/ 4 h 113"/>
                <a:gd name="T8" fmla="*/ 77 w 96"/>
                <a:gd name="T9" fmla="*/ 7 h 113"/>
                <a:gd name="T10" fmla="*/ 79 w 96"/>
                <a:gd name="T11" fmla="*/ 12 h 113"/>
                <a:gd name="T12" fmla="*/ 80 w 96"/>
                <a:gd name="T13" fmla="*/ 16 h 113"/>
                <a:gd name="T14" fmla="*/ 79 w 96"/>
                <a:gd name="T15" fmla="*/ 21 h 113"/>
                <a:gd name="T16" fmla="*/ 77 w 96"/>
                <a:gd name="T17" fmla="*/ 26 h 113"/>
                <a:gd name="T18" fmla="*/ 74 w 96"/>
                <a:gd name="T19" fmla="*/ 29 h 113"/>
                <a:gd name="T20" fmla="*/ 69 w 96"/>
                <a:gd name="T21" fmla="*/ 32 h 113"/>
                <a:gd name="T22" fmla="*/ 64 w 96"/>
                <a:gd name="T23" fmla="*/ 32 h 113"/>
                <a:gd name="T24" fmla="*/ 32 w 96"/>
                <a:gd name="T25" fmla="*/ 32 h 113"/>
                <a:gd name="T26" fmla="*/ 32 w 96"/>
                <a:gd name="T27" fmla="*/ 81 h 113"/>
                <a:gd name="T28" fmla="*/ 80 w 96"/>
                <a:gd name="T29" fmla="*/ 81 h 113"/>
                <a:gd name="T30" fmla="*/ 85 w 96"/>
                <a:gd name="T31" fmla="*/ 82 h 113"/>
                <a:gd name="T32" fmla="*/ 90 w 96"/>
                <a:gd name="T33" fmla="*/ 84 h 113"/>
                <a:gd name="T34" fmla="*/ 93 w 96"/>
                <a:gd name="T35" fmla="*/ 87 h 113"/>
                <a:gd name="T36" fmla="*/ 95 w 96"/>
                <a:gd name="T37" fmla="*/ 92 h 113"/>
                <a:gd name="T38" fmla="*/ 96 w 96"/>
                <a:gd name="T39" fmla="*/ 97 h 113"/>
                <a:gd name="T40" fmla="*/ 95 w 96"/>
                <a:gd name="T41" fmla="*/ 101 h 113"/>
                <a:gd name="T42" fmla="*/ 93 w 96"/>
                <a:gd name="T43" fmla="*/ 106 h 113"/>
                <a:gd name="T44" fmla="*/ 90 w 96"/>
                <a:gd name="T45" fmla="*/ 109 h 113"/>
                <a:gd name="T46" fmla="*/ 85 w 96"/>
                <a:gd name="T47" fmla="*/ 113 h 113"/>
                <a:gd name="T48" fmla="*/ 80 w 96"/>
                <a:gd name="T49" fmla="*/ 113 h 113"/>
                <a:gd name="T50" fmla="*/ 16 w 96"/>
                <a:gd name="T51" fmla="*/ 113 h 113"/>
                <a:gd name="T52" fmla="*/ 11 w 96"/>
                <a:gd name="T53" fmla="*/ 113 h 113"/>
                <a:gd name="T54" fmla="*/ 6 w 96"/>
                <a:gd name="T55" fmla="*/ 109 h 113"/>
                <a:gd name="T56" fmla="*/ 3 w 96"/>
                <a:gd name="T57" fmla="*/ 106 h 113"/>
                <a:gd name="T58" fmla="*/ 2 w 96"/>
                <a:gd name="T59" fmla="*/ 101 h 113"/>
                <a:gd name="T60" fmla="*/ 0 w 96"/>
                <a:gd name="T61" fmla="*/ 97 h 113"/>
                <a:gd name="T62" fmla="*/ 0 w 96"/>
                <a:gd name="T63" fmla="*/ 16 h 113"/>
                <a:gd name="T64" fmla="*/ 2 w 96"/>
                <a:gd name="T65" fmla="*/ 12 h 113"/>
                <a:gd name="T66" fmla="*/ 3 w 96"/>
                <a:gd name="T67" fmla="*/ 7 h 113"/>
                <a:gd name="T68" fmla="*/ 6 w 96"/>
                <a:gd name="T69" fmla="*/ 4 h 113"/>
                <a:gd name="T70" fmla="*/ 11 w 96"/>
                <a:gd name="T71" fmla="*/ 2 h 113"/>
                <a:gd name="T72" fmla="*/ 16 w 96"/>
                <a:gd name="T7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" h="113">
                  <a:moveTo>
                    <a:pt x="16" y="0"/>
                  </a:moveTo>
                  <a:lnTo>
                    <a:pt x="64" y="0"/>
                  </a:lnTo>
                  <a:lnTo>
                    <a:pt x="69" y="2"/>
                  </a:lnTo>
                  <a:lnTo>
                    <a:pt x="74" y="4"/>
                  </a:lnTo>
                  <a:lnTo>
                    <a:pt x="77" y="7"/>
                  </a:lnTo>
                  <a:lnTo>
                    <a:pt x="79" y="12"/>
                  </a:lnTo>
                  <a:lnTo>
                    <a:pt x="80" y="16"/>
                  </a:lnTo>
                  <a:lnTo>
                    <a:pt x="79" y="21"/>
                  </a:lnTo>
                  <a:lnTo>
                    <a:pt x="77" y="26"/>
                  </a:lnTo>
                  <a:lnTo>
                    <a:pt x="74" y="29"/>
                  </a:lnTo>
                  <a:lnTo>
                    <a:pt x="69" y="32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1"/>
                  </a:lnTo>
                  <a:lnTo>
                    <a:pt x="80" y="81"/>
                  </a:lnTo>
                  <a:lnTo>
                    <a:pt x="85" y="82"/>
                  </a:lnTo>
                  <a:lnTo>
                    <a:pt x="90" y="84"/>
                  </a:lnTo>
                  <a:lnTo>
                    <a:pt x="93" y="87"/>
                  </a:lnTo>
                  <a:lnTo>
                    <a:pt x="95" y="92"/>
                  </a:lnTo>
                  <a:lnTo>
                    <a:pt x="96" y="97"/>
                  </a:lnTo>
                  <a:lnTo>
                    <a:pt x="95" y="101"/>
                  </a:lnTo>
                  <a:lnTo>
                    <a:pt x="93" y="106"/>
                  </a:lnTo>
                  <a:lnTo>
                    <a:pt x="90" y="109"/>
                  </a:lnTo>
                  <a:lnTo>
                    <a:pt x="85" y="113"/>
                  </a:lnTo>
                  <a:lnTo>
                    <a:pt x="80" y="113"/>
                  </a:lnTo>
                  <a:lnTo>
                    <a:pt x="16" y="113"/>
                  </a:lnTo>
                  <a:lnTo>
                    <a:pt x="11" y="113"/>
                  </a:lnTo>
                  <a:lnTo>
                    <a:pt x="6" y="109"/>
                  </a:lnTo>
                  <a:lnTo>
                    <a:pt x="3" y="106"/>
                  </a:lnTo>
                  <a:lnTo>
                    <a:pt x="2" y="101"/>
                  </a:lnTo>
                  <a:lnTo>
                    <a:pt x="0" y="97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Freeform 81"/>
            <p:cNvSpPr>
              <a:spLocks/>
            </p:cNvSpPr>
            <p:nvPr/>
          </p:nvSpPr>
          <p:spPr bwMode="auto">
            <a:xfrm>
              <a:off x="3248613" y="1582789"/>
              <a:ext cx="103213" cy="34404"/>
            </a:xfrm>
            <a:custGeom>
              <a:avLst/>
              <a:gdLst>
                <a:gd name="T0" fmla="*/ 16 w 97"/>
                <a:gd name="T1" fmla="*/ 0 h 32"/>
                <a:gd name="T2" fmla="*/ 81 w 97"/>
                <a:gd name="T3" fmla="*/ 0 h 32"/>
                <a:gd name="T4" fmla="*/ 85 w 97"/>
                <a:gd name="T5" fmla="*/ 0 h 32"/>
                <a:gd name="T6" fmla="*/ 90 w 97"/>
                <a:gd name="T7" fmla="*/ 3 h 32"/>
                <a:gd name="T8" fmla="*/ 93 w 97"/>
                <a:gd name="T9" fmla="*/ 6 h 32"/>
                <a:gd name="T10" fmla="*/ 95 w 97"/>
                <a:gd name="T11" fmla="*/ 9 h 32"/>
                <a:gd name="T12" fmla="*/ 97 w 97"/>
                <a:gd name="T13" fmla="*/ 16 h 32"/>
                <a:gd name="T14" fmla="*/ 95 w 97"/>
                <a:gd name="T15" fmla="*/ 21 h 32"/>
                <a:gd name="T16" fmla="*/ 93 w 97"/>
                <a:gd name="T17" fmla="*/ 24 h 32"/>
                <a:gd name="T18" fmla="*/ 90 w 97"/>
                <a:gd name="T19" fmla="*/ 29 h 32"/>
                <a:gd name="T20" fmla="*/ 85 w 97"/>
                <a:gd name="T21" fmla="*/ 30 h 32"/>
                <a:gd name="T22" fmla="*/ 81 w 97"/>
                <a:gd name="T23" fmla="*/ 32 h 32"/>
                <a:gd name="T24" fmla="*/ 16 w 97"/>
                <a:gd name="T25" fmla="*/ 32 h 32"/>
                <a:gd name="T26" fmla="*/ 12 w 97"/>
                <a:gd name="T27" fmla="*/ 30 h 32"/>
                <a:gd name="T28" fmla="*/ 7 w 97"/>
                <a:gd name="T29" fmla="*/ 29 h 32"/>
                <a:gd name="T30" fmla="*/ 4 w 97"/>
                <a:gd name="T31" fmla="*/ 24 h 32"/>
                <a:gd name="T32" fmla="*/ 0 w 97"/>
                <a:gd name="T33" fmla="*/ 21 h 32"/>
                <a:gd name="T34" fmla="*/ 0 w 97"/>
                <a:gd name="T35" fmla="*/ 16 h 32"/>
                <a:gd name="T36" fmla="*/ 0 w 97"/>
                <a:gd name="T37" fmla="*/ 9 h 32"/>
                <a:gd name="T38" fmla="*/ 4 w 97"/>
                <a:gd name="T39" fmla="*/ 6 h 32"/>
                <a:gd name="T40" fmla="*/ 7 w 97"/>
                <a:gd name="T41" fmla="*/ 3 h 32"/>
                <a:gd name="T42" fmla="*/ 12 w 97"/>
                <a:gd name="T43" fmla="*/ 0 h 32"/>
                <a:gd name="T44" fmla="*/ 16 w 9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" h="32">
                  <a:moveTo>
                    <a:pt x="16" y="0"/>
                  </a:moveTo>
                  <a:lnTo>
                    <a:pt x="81" y="0"/>
                  </a:lnTo>
                  <a:lnTo>
                    <a:pt x="85" y="0"/>
                  </a:lnTo>
                  <a:lnTo>
                    <a:pt x="90" y="3"/>
                  </a:lnTo>
                  <a:lnTo>
                    <a:pt x="93" y="6"/>
                  </a:lnTo>
                  <a:lnTo>
                    <a:pt x="95" y="9"/>
                  </a:lnTo>
                  <a:lnTo>
                    <a:pt x="97" y="16"/>
                  </a:lnTo>
                  <a:lnTo>
                    <a:pt x="95" y="21"/>
                  </a:lnTo>
                  <a:lnTo>
                    <a:pt x="93" y="24"/>
                  </a:lnTo>
                  <a:lnTo>
                    <a:pt x="90" y="29"/>
                  </a:lnTo>
                  <a:lnTo>
                    <a:pt x="85" y="30"/>
                  </a:lnTo>
                  <a:lnTo>
                    <a:pt x="81" y="32"/>
                  </a:lnTo>
                  <a:lnTo>
                    <a:pt x="16" y="32"/>
                  </a:lnTo>
                  <a:lnTo>
                    <a:pt x="12" y="30"/>
                  </a:lnTo>
                  <a:lnTo>
                    <a:pt x="7" y="29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4" y="6"/>
                  </a:lnTo>
                  <a:lnTo>
                    <a:pt x="7" y="3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Freeform 82"/>
            <p:cNvSpPr>
              <a:spLocks/>
            </p:cNvSpPr>
            <p:nvPr/>
          </p:nvSpPr>
          <p:spPr bwMode="auto">
            <a:xfrm>
              <a:off x="3248613" y="1649448"/>
              <a:ext cx="103213" cy="34404"/>
            </a:xfrm>
            <a:custGeom>
              <a:avLst/>
              <a:gdLst>
                <a:gd name="T0" fmla="*/ 16 w 97"/>
                <a:gd name="T1" fmla="*/ 0 h 32"/>
                <a:gd name="T2" fmla="*/ 81 w 97"/>
                <a:gd name="T3" fmla="*/ 0 h 32"/>
                <a:gd name="T4" fmla="*/ 85 w 97"/>
                <a:gd name="T5" fmla="*/ 2 h 32"/>
                <a:gd name="T6" fmla="*/ 90 w 97"/>
                <a:gd name="T7" fmla="*/ 3 h 32"/>
                <a:gd name="T8" fmla="*/ 93 w 97"/>
                <a:gd name="T9" fmla="*/ 8 h 32"/>
                <a:gd name="T10" fmla="*/ 95 w 97"/>
                <a:gd name="T11" fmla="*/ 11 h 32"/>
                <a:gd name="T12" fmla="*/ 97 w 97"/>
                <a:gd name="T13" fmla="*/ 16 h 32"/>
                <a:gd name="T14" fmla="*/ 95 w 97"/>
                <a:gd name="T15" fmla="*/ 23 h 32"/>
                <a:gd name="T16" fmla="*/ 93 w 97"/>
                <a:gd name="T17" fmla="*/ 26 h 32"/>
                <a:gd name="T18" fmla="*/ 90 w 97"/>
                <a:gd name="T19" fmla="*/ 31 h 32"/>
                <a:gd name="T20" fmla="*/ 85 w 97"/>
                <a:gd name="T21" fmla="*/ 32 h 32"/>
                <a:gd name="T22" fmla="*/ 81 w 97"/>
                <a:gd name="T23" fmla="*/ 32 h 32"/>
                <a:gd name="T24" fmla="*/ 16 w 97"/>
                <a:gd name="T25" fmla="*/ 32 h 32"/>
                <a:gd name="T26" fmla="*/ 12 w 97"/>
                <a:gd name="T27" fmla="*/ 32 h 32"/>
                <a:gd name="T28" fmla="*/ 7 w 97"/>
                <a:gd name="T29" fmla="*/ 31 h 32"/>
                <a:gd name="T30" fmla="*/ 4 w 97"/>
                <a:gd name="T31" fmla="*/ 26 h 32"/>
                <a:gd name="T32" fmla="*/ 0 w 97"/>
                <a:gd name="T33" fmla="*/ 23 h 32"/>
                <a:gd name="T34" fmla="*/ 0 w 97"/>
                <a:gd name="T35" fmla="*/ 16 h 32"/>
                <a:gd name="T36" fmla="*/ 0 w 97"/>
                <a:gd name="T37" fmla="*/ 11 h 32"/>
                <a:gd name="T38" fmla="*/ 4 w 97"/>
                <a:gd name="T39" fmla="*/ 8 h 32"/>
                <a:gd name="T40" fmla="*/ 7 w 97"/>
                <a:gd name="T41" fmla="*/ 3 h 32"/>
                <a:gd name="T42" fmla="*/ 12 w 97"/>
                <a:gd name="T43" fmla="*/ 2 h 32"/>
                <a:gd name="T44" fmla="*/ 16 w 9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" h="32">
                  <a:moveTo>
                    <a:pt x="16" y="0"/>
                  </a:moveTo>
                  <a:lnTo>
                    <a:pt x="81" y="0"/>
                  </a:lnTo>
                  <a:lnTo>
                    <a:pt x="85" y="2"/>
                  </a:lnTo>
                  <a:lnTo>
                    <a:pt x="90" y="3"/>
                  </a:lnTo>
                  <a:lnTo>
                    <a:pt x="93" y="8"/>
                  </a:lnTo>
                  <a:lnTo>
                    <a:pt x="95" y="11"/>
                  </a:lnTo>
                  <a:lnTo>
                    <a:pt x="97" y="16"/>
                  </a:lnTo>
                  <a:lnTo>
                    <a:pt x="95" y="23"/>
                  </a:lnTo>
                  <a:lnTo>
                    <a:pt x="93" y="26"/>
                  </a:lnTo>
                  <a:lnTo>
                    <a:pt x="90" y="31"/>
                  </a:lnTo>
                  <a:lnTo>
                    <a:pt x="85" y="32"/>
                  </a:lnTo>
                  <a:lnTo>
                    <a:pt x="81" y="32"/>
                  </a:lnTo>
                  <a:lnTo>
                    <a:pt x="16" y="32"/>
                  </a:lnTo>
                  <a:lnTo>
                    <a:pt x="12" y="32"/>
                  </a:lnTo>
                  <a:lnTo>
                    <a:pt x="7" y="31"/>
                  </a:lnTo>
                  <a:lnTo>
                    <a:pt x="4" y="26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4" y="8"/>
                  </a:lnTo>
                  <a:lnTo>
                    <a:pt x="7" y="3"/>
                  </a:lnTo>
                  <a:lnTo>
                    <a:pt x="12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8302162" y="2572007"/>
            <a:ext cx="309825" cy="309825"/>
            <a:chOff x="11233159" y="5365745"/>
            <a:chExt cx="550853" cy="550853"/>
          </a:xfrm>
          <a:solidFill>
            <a:schemeClr val="bg1"/>
          </a:solidFill>
        </p:grpSpPr>
        <p:sp>
          <p:nvSpPr>
            <p:cNvPr id="123" name="Freeform 271"/>
            <p:cNvSpPr>
              <a:spLocks/>
            </p:cNvSpPr>
            <p:nvPr/>
          </p:nvSpPr>
          <p:spPr bwMode="auto">
            <a:xfrm>
              <a:off x="11233159" y="5365745"/>
              <a:ext cx="550853" cy="550853"/>
            </a:xfrm>
            <a:custGeom>
              <a:avLst/>
              <a:gdLst>
                <a:gd name="T0" fmla="*/ 469 w 512"/>
                <a:gd name="T1" fmla="*/ 0 h 512"/>
                <a:gd name="T2" fmla="*/ 499 w 512"/>
                <a:gd name="T3" fmla="*/ 12 h 512"/>
                <a:gd name="T4" fmla="*/ 512 w 512"/>
                <a:gd name="T5" fmla="*/ 39 h 512"/>
                <a:gd name="T6" fmla="*/ 509 w 512"/>
                <a:gd name="T7" fmla="*/ 483 h 512"/>
                <a:gd name="T8" fmla="*/ 486 w 512"/>
                <a:gd name="T9" fmla="*/ 509 h 512"/>
                <a:gd name="T10" fmla="*/ 384 w 512"/>
                <a:gd name="T11" fmla="*/ 512 h 512"/>
                <a:gd name="T12" fmla="*/ 374 w 512"/>
                <a:gd name="T13" fmla="*/ 509 h 512"/>
                <a:gd name="T14" fmla="*/ 369 w 512"/>
                <a:gd name="T15" fmla="*/ 501 h 512"/>
                <a:gd name="T16" fmla="*/ 369 w 512"/>
                <a:gd name="T17" fmla="*/ 491 h 512"/>
                <a:gd name="T18" fmla="*/ 374 w 512"/>
                <a:gd name="T19" fmla="*/ 483 h 512"/>
                <a:gd name="T20" fmla="*/ 384 w 512"/>
                <a:gd name="T21" fmla="*/ 480 h 512"/>
                <a:gd name="T22" fmla="*/ 472 w 512"/>
                <a:gd name="T23" fmla="*/ 480 h 512"/>
                <a:gd name="T24" fmla="*/ 478 w 512"/>
                <a:gd name="T25" fmla="*/ 474 h 512"/>
                <a:gd name="T26" fmla="*/ 480 w 512"/>
                <a:gd name="T27" fmla="*/ 464 h 512"/>
                <a:gd name="T28" fmla="*/ 287 w 512"/>
                <a:gd name="T29" fmla="*/ 161 h 512"/>
                <a:gd name="T30" fmla="*/ 279 w 512"/>
                <a:gd name="T31" fmla="*/ 158 h 512"/>
                <a:gd name="T32" fmla="*/ 273 w 512"/>
                <a:gd name="T33" fmla="*/ 150 h 512"/>
                <a:gd name="T34" fmla="*/ 273 w 512"/>
                <a:gd name="T35" fmla="*/ 140 h 512"/>
                <a:gd name="T36" fmla="*/ 279 w 512"/>
                <a:gd name="T37" fmla="*/ 132 h 512"/>
                <a:gd name="T38" fmla="*/ 287 w 512"/>
                <a:gd name="T39" fmla="*/ 129 h 512"/>
                <a:gd name="T40" fmla="*/ 480 w 512"/>
                <a:gd name="T41" fmla="*/ 39 h 512"/>
                <a:gd name="T42" fmla="*/ 477 w 512"/>
                <a:gd name="T43" fmla="*/ 36 h 512"/>
                <a:gd name="T44" fmla="*/ 469 w 512"/>
                <a:gd name="T45" fmla="*/ 33 h 512"/>
                <a:gd name="T46" fmla="*/ 39 w 512"/>
                <a:gd name="T47" fmla="*/ 33 h 512"/>
                <a:gd name="T48" fmla="*/ 34 w 512"/>
                <a:gd name="T49" fmla="*/ 37 h 512"/>
                <a:gd name="T50" fmla="*/ 32 w 512"/>
                <a:gd name="T51" fmla="*/ 129 h 512"/>
                <a:gd name="T52" fmla="*/ 149 w 512"/>
                <a:gd name="T53" fmla="*/ 129 h 512"/>
                <a:gd name="T54" fmla="*/ 157 w 512"/>
                <a:gd name="T55" fmla="*/ 135 h 512"/>
                <a:gd name="T56" fmla="*/ 161 w 512"/>
                <a:gd name="T57" fmla="*/ 145 h 512"/>
                <a:gd name="T58" fmla="*/ 157 w 512"/>
                <a:gd name="T59" fmla="*/ 154 h 512"/>
                <a:gd name="T60" fmla="*/ 149 w 512"/>
                <a:gd name="T61" fmla="*/ 159 h 512"/>
                <a:gd name="T62" fmla="*/ 32 w 512"/>
                <a:gd name="T63" fmla="*/ 161 h 512"/>
                <a:gd name="T64" fmla="*/ 31 w 512"/>
                <a:gd name="T65" fmla="*/ 278 h 512"/>
                <a:gd name="T66" fmla="*/ 26 w 512"/>
                <a:gd name="T67" fmla="*/ 286 h 512"/>
                <a:gd name="T68" fmla="*/ 16 w 512"/>
                <a:gd name="T69" fmla="*/ 287 h 512"/>
                <a:gd name="T70" fmla="*/ 7 w 512"/>
                <a:gd name="T71" fmla="*/ 286 h 512"/>
                <a:gd name="T72" fmla="*/ 2 w 512"/>
                <a:gd name="T73" fmla="*/ 278 h 512"/>
                <a:gd name="T74" fmla="*/ 0 w 512"/>
                <a:gd name="T75" fmla="*/ 39 h 512"/>
                <a:gd name="T76" fmla="*/ 13 w 512"/>
                <a:gd name="T77" fmla="*/ 12 h 512"/>
                <a:gd name="T78" fmla="*/ 44 w 512"/>
                <a:gd name="T7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2" h="512">
                  <a:moveTo>
                    <a:pt x="44" y="0"/>
                  </a:moveTo>
                  <a:lnTo>
                    <a:pt x="469" y="0"/>
                  </a:lnTo>
                  <a:lnTo>
                    <a:pt x="485" y="4"/>
                  </a:lnTo>
                  <a:lnTo>
                    <a:pt x="499" y="12"/>
                  </a:lnTo>
                  <a:lnTo>
                    <a:pt x="509" y="24"/>
                  </a:lnTo>
                  <a:lnTo>
                    <a:pt x="512" y="39"/>
                  </a:lnTo>
                  <a:lnTo>
                    <a:pt x="512" y="464"/>
                  </a:lnTo>
                  <a:lnTo>
                    <a:pt x="509" y="483"/>
                  </a:lnTo>
                  <a:lnTo>
                    <a:pt x="499" y="498"/>
                  </a:lnTo>
                  <a:lnTo>
                    <a:pt x="486" y="509"/>
                  </a:lnTo>
                  <a:lnTo>
                    <a:pt x="469" y="512"/>
                  </a:lnTo>
                  <a:lnTo>
                    <a:pt x="384" y="512"/>
                  </a:lnTo>
                  <a:lnTo>
                    <a:pt x="379" y="510"/>
                  </a:lnTo>
                  <a:lnTo>
                    <a:pt x="374" y="509"/>
                  </a:lnTo>
                  <a:lnTo>
                    <a:pt x="371" y="506"/>
                  </a:lnTo>
                  <a:lnTo>
                    <a:pt x="369" y="501"/>
                  </a:lnTo>
                  <a:lnTo>
                    <a:pt x="368" y="496"/>
                  </a:lnTo>
                  <a:lnTo>
                    <a:pt x="369" y="491"/>
                  </a:lnTo>
                  <a:lnTo>
                    <a:pt x="371" y="486"/>
                  </a:lnTo>
                  <a:lnTo>
                    <a:pt x="374" y="483"/>
                  </a:lnTo>
                  <a:lnTo>
                    <a:pt x="379" y="482"/>
                  </a:lnTo>
                  <a:lnTo>
                    <a:pt x="384" y="480"/>
                  </a:lnTo>
                  <a:lnTo>
                    <a:pt x="469" y="480"/>
                  </a:lnTo>
                  <a:lnTo>
                    <a:pt x="472" y="480"/>
                  </a:lnTo>
                  <a:lnTo>
                    <a:pt x="475" y="477"/>
                  </a:lnTo>
                  <a:lnTo>
                    <a:pt x="478" y="474"/>
                  </a:lnTo>
                  <a:lnTo>
                    <a:pt x="480" y="469"/>
                  </a:lnTo>
                  <a:lnTo>
                    <a:pt x="480" y="464"/>
                  </a:lnTo>
                  <a:lnTo>
                    <a:pt x="480" y="161"/>
                  </a:lnTo>
                  <a:lnTo>
                    <a:pt x="287" y="161"/>
                  </a:lnTo>
                  <a:lnTo>
                    <a:pt x="283" y="159"/>
                  </a:lnTo>
                  <a:lnTo>
                    <a:pt x="279" y="158"/>
                  </a:lnTo>
                  <a:lnTo>
                    <a:pt x="275" y="154"/>
                  </a:lnTo>
                  <a:lnTo>
                    <a:pt x="273" y="150"/>
                  </a:lnTo>
                  <a:lnTo>
                    <a:pt x="271" y="145"/>
                  </a:lnTo>
                  <a:lnTo>
                    <a:pt x="273" y="140"/>
                  </a:lnTo>
                  <a:lnTo>
                    <a:pt x="275" y="135"/>
                  </a:lnTo>
                  <a:lnTo>
                    <a:pt x="279" y="132"/>
                  </a:lnTo>
                  <a:lnTo>
                    <a:pt x="283" y="129"/>
                  </a:lnTo>
                  <a:lnTo>
                    <a:pt x="287" y="129"/>
                  </a:lnTo>
                  <a:lnTo>
                    <a:pt x="480" y="129"/>
                  </a:lnTo>
                  <a:lnTo>
                    <a:pt x="480" y="39"/>
                  </a:lnTo>
                  <a:lnTo>
                    <a:pt x="478" y="37"/>
                  </a:lnTo>
                  <a:lnTo>
                    <a:pt x="477" y="36"/>
                  </a:lnTo>
                  <a:lnTo>
                    <a:pt x="473" y="33"/>
                  </a:lnTo>
                  <a:lnTo>
                    <a:pt x="469" y="33"/>
                  </a:lnTo>
                  <a:lnTo>
                    <a:pt x="44" y="33"/>
                  </a:lnTo>
                  <a:lnTo>
                    <a:pt x="39" y="33"/>
                  </a:lnTo>
                  <a:lnTo>
                    <a:pt x="36" y="36"/>
                  </a:lnTo>
                  <a:lnTo>
                    <a:pt x="34" y="37"/>
                  </a:lnTo>
                  <a:lnTo>
                    <a:pt x="32" y="41"/>
                  </a:lnTo>
                  <a:lnTo>
                    <a:pt x="32" y="129"/>
                  </a:lnTo>
                  <a:lnTo>
                    <a:pt x="145" y="129"/>
                  </a:lnTo>
                  <a:lnTo>
                    <a:pt x="149" y="129"/>
                  </a:lnTo>
                  <a:lnTo>
                    <a:pt x="154" y="132"/>
                  </a:lnTo>
                  <a:lnTo>
                    <a:pt x="157" y="135"/>
                  </a:lnTo>
                  <a:lnTo>
                    <a:pt x="159" y="140"/>
                  </a:lnTo>
                  <a:lnTo>
                    <a:pt x="161" y="145"/>
                  </a:lnTo>
                  <a:lnTo>
                    <a:pt x="159" y="150"/>
                  </a:lnTo>
                  <a:lnTo>
                    <a:pt x="157" y="154"/>
                  </a:lnTo>
                  <a:lnTo>
                    <a:pt x="154" y="158"/>
                  </a:lnTo>
                  <a:lnTo>
                    <a:pt x="149" y="159"/>
                  </a:lnTo>
                  <a:lnTo>
                    <a:pt x="145" y="161"/>
                  </a:lnTo>
                  <a:lnTo>
                    <a:pt x="32" y="161"/>
                  </a:lnTo>
                  <a:lnTo>
                    <a:pt x="32" y="271"/>
                  </a:lnTo>
                  <a:lnTo>
                    <a:pt x="31" y="278"/>
                  </a:lnTo>
                  <a:lnTo>
                    <a:pt x="29" y="281"/>
                  </a:lnTo>
                  <a:lnTo>
                    <a:pt x="26" y="286"/>
                  </a:lnTo>
                  <a:lnTo>
                    <a:pt x="21" y="287"/>
                  </a:lnTo>
                  <a:lnTo>
                    <a:pt x="16" y="287"/>
                  </a:lnTo>
                  <a:lnTo>
                    <a:pt x="12" y="287"/>
                  </a:lnTo>
                  <a:lnTo>
                    <a:pt x="7" y="286"/>
                  </a:lnTo>
                  <a:lnTo>
                    <a:pt x="4" y="281"/>
                  </a:lnTo>
                  <a:lnTo>
                    <a:pt x="2" y="278"/>
                  </a:lnTo>
                  <a:lnTo>
                    <a:pt x="0" y="271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Rectangle 272"/>
            <p:cNvSpPr>
              <a:spLocks noChangeArrowheads="1"/>
            </p:cNvSpPr>
            <p:nvPr/>
          </p:nvSpPr>
          <p:spPr bwMode="auto">
            <a:xfrm>
              <a:off x="11302016" y="5434602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Rectangle 273"/>
            <p:cNvSpPr>
              <a:spLocks noChangeArrowheads="1"/>
            </p:cNvSpPr>
            <p:nvPr/>
          </p:nvSpPr>
          <p:spPr bwMode="auto">
            <a:xfrm>
              <a:off x="11370872" y="5434602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Rectangle 274"/>
            <p:cNvSpPr>
              <a:spLocks noChangeArrowheads="1"/>
            </p:cNvSpPr>
            <p:nvPr/>
          </p:nvSpPr>
          <p:spPr bwMode="auto">
            <a:xfrm>
              <a:off x="11439729" y="5434602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275"/>
            <p:cNvSpPr>
              <a:spLocks noEditPoints="1"/>
            </p:cNvSpPr>
            <p:nvPr/>
          </p:nvSpPr>
          <p:spPr bwMode="auto">
            <a:xfrm>
              <a:off x="11233159" y="5537887"/>
              <a:ext cx="395926" cy="378711"/>
            </a:xfrm>
            <a:custGeom>
              <a:avLst/>
              <a:gdLst>
                <a:gd name="T0" fmla="*/ 64 w 368"/>
                <a:gd name="T1" fmla="*/ 319 h 351"/>
                <a:gd name="T2" fmla="*/ 217 w 368"/>
                <a:gd name="T3" fmla="*/ 0 h 351"/>
                <a:gd name="T4" fmla="*/ 247 w 368"/>
                <a:gd name="T5" fmla="*/ 19 h 351"/>
                <a:gd name="T6" fmla="*/ 259 w 368"/>
                <a:gd name="T7" fmla="*/ 54 h 351"/>
                <a:gd name="T8" fmla="*/ 262 w 368"/>
                <a:gd name="T9" fmla="*/ 98 h 351"/>
                <a:gd name="T10" fmla="*/ 340 w 368"/>
                <a:gd name="T11" fmla="*/ 143 h 351"/>
                <a:gd name="T12" fmla="*/ 355 w 368"/>
                <a:gd name="T13" fmla="*/ 151 h 351"/>
                <a:gd name="T14" fmla="*/ 366 w 368"/>
                <a:gd name="T15" fmla="*/ 173 h 351"/>
                <a:gd name="T16" fmla="*/ 366 w 368"/>
                <a:gd name="T17" fmla="*/ 194 h 351"/>
                <a:gd name="T18" fmla="*/ 363 w 368"/>
                <a:gd name="T19" fmla="*/ 216 h 351"/>
                <a:gd name="T20" fmla="*/ 345 w 368"/>
                <a:gd name="T21" fmla="*/ 258 h 351"/>
                <a:gd name="T22" fmla="*/ 342 w 368"/>
                <a:gd name="T23" fmla="*/ 288 h 351"/>
                <a:gd name="T24" fmla="*/ 334 w 368"/>
                <a:gd name="T25" fmla="*/ 313 h 351"/>
                <a:gd name="T26" fmla="*/ 318 w 368"/>
                <a:gd name="T27" fmla="*/ 343 h 351"/>
                <a:gd name="T28" fmla="*/ 284 w 368"/>
                <a:gd name="T29" fmla="*/ 351 h 351"/>
                <a:gd name="T30" fmla="*/ 149 w 368"/>
                <a:gd name="T31" fmla="*/ 348 h 351"/>
                <a:gd name="T32" fmla="*/ 143 w 368"/>
                <a:gd name="T33" fmla="*/ 335 h 351"/>
                <a:gd name="T34" fmla="*/ 149 w 368"/>
                <a:gd name="T35" fmla="*/ 322 h 351"/>
                <a:gd name="T36" fmla="*/ 284 w 368"/>
                <a:gd name="T37" fmla="*/ 319 h 351"/>
                <a:gd name="T38" fmla="*/ 299 w 368"/>
                <a:gd name="T39" fmla="*/ 316 h 351"/>
                <a:gd name="T40" fmla="*/ 302 w 368"/>
                <a:gd name="T41" fmla="*/ 309 h 351"/>
                <a:gd name="T42" fmla="*/ 299 w 368"/>
                <a:gd name="T43" fmla="*/ 303 h 351"/>
                <a:gd name="T44" fmla="*/ 300 w 368"/>
                <a:gd name="T45" fmla="*/ 284 h 351"/>
                <a:gd name="T46" fmla="*/ 315 w 368"/>
                <a:gd name="T47" fmla="*/ 272 h 351"/>
                <a:gd name="T48" fmla="*/ 315 w 368"/>
                <a:gd name="T49" fmla="*/ 266 h 351"/>
                <a:gd name="T50" fmla="*/ 311 w 368"/>
                <a:gd name="T51" fmla="*/ 253 h 351"/>
                <a:gd name="T52" fmla="*/ 318 w 368"/>
                <a:gd name="T53" fmla="*/ 239 h 351"/>
                <a:gd name="T54" fmla="*/ 328 w 368"/>
                <a:gd name="T55" fmla="*/ 231 h 351"/>
                <a:gd name="T56" fmla="*/ 332 w 368"/>
                <a:gd name="T57" fmla="*/ 226 h 351"/>
                <a:gd name="T58" fmla="*/ 331 w 368"/>
                <a:gd name="T59" fmla="*/ 223 h 351"/>
                <a:gd name="T60" fmla="*/ 324 w 368"/>
                <a:gd name="T61" fmla="*/ 205 h 351"/>
                <a:gd name="T62" fmla="*/ 334 w 368"/>
                <a:gd name="T63" fmla="*/ 191 h 351"/>
                <a:gd name="T64" fmla="*/ 336 w 368"/>
                <a:gd name="T65" fmla="*/ 186 h 351"/>
                <a:gd name="T66" fmla="*/ 331 w 368"/>
                <a:gd name="T67" fmla="*/ 175 h 351"/>
                <a:gd name="T68" fmla="*/ 239 w 368"/>
                <a:gd name="T69" fmla="*/ 171 h 351"/>
                <a:gd name="T70" fmla="*/ 233 w 368"/>
                <a:gd name="T71" fmla="*/ 152 h 351"/>
                <a:gd name="T72" fmla="*/ 230 w 368"/>
                <a:gd name="T73" fmla="*/ 98 h 351"/>
                <a:gd name="T74" fmla="*/ 226 w 368"/>
                <a:gd name="T75" fmla="*/ 56 h 351"/>
                <a:gd name="T76" fmla="*/ 220 w 368"/>
                <a:gd name="T77" fmla="*/ 37 h 351"/>
                <a:gd name="T78" fmla="*/ 212 w 368"/>
                <a:gd name="T79" fmla="*/ 32 h 351"/>
                <a:gd name="T80" fmla="*/ 204 w 368"/>
                <a:gd name="T81" fmla="*/ 32 h 351"/>
                <a:gd name="T82" fmla="*/ 201 w 368"/>
                <a:gd name="T83" fmla="*/ 35 h 351"/>
                <a:gd name="T84" fmla="*/ 199 w 368"/>
                <a:gd name="T85" fmla="*/ 48 h 351"/>
                <a:gd name="T86" fmla="*/ 199 w 368"/>
                <a:gd name="T87" fmla="*/ 66 h 351"/>
                <a:gd name="T88" fmla="*/ 167 w 368"/>
                <a:gd name="T89" fmla="*/ 176 h 351"/>
                <a:gd name="T90" fmla="*/ 97 w 368"/>
                <a:gd name="T91" fmla="*/ 223 h 351"/>
                <a:gd name="T92" fmla="*/ 82 w 368"/>
                <a:gd name="T93" fmla="*/ 348 h 351"/>
                <a:gd name="T94" fmla="*/ 15 w 368"/>
                <a:gd name="T95" fmla="*/ 348 h 351"/>
                <a:gd name="T96" fmla="*/ 0 w 368"/>
                <a:gd name="T97" fmla="*/ 187 h 351"/>
                <a:gd name="T98" fmla="*/ 28 w 368"/>
                <a:gd name="T99" fmla="*/ 159 h 351"/>
                <a:gd name="T100" fmla="*/ 92 w 368"/>
                <a:gd name="T101" fmla="*/ 173 h 351"/>
                <a:gd name="T102" fmla="*/ 116 w 368"/>
                <a:gd name="T103" fmla="*/ 183 h 351"/>
                <a:gd name="T104" fmla="*/ 154 w 368"/>
                <a:gd name="T105" fmla="*/ 131 h 351"/>
                <a:gd name="T106" fmla="*/ 167 w 368"/>
                <a:gd name="T107" fmla="*/ 64 h 351"/>
                <a:gd name="T108" fmla="*/ 169 w 368"/>
                <a:gd name="T109" fmla="*/ 54 h 351"/>
                <a:gd name="T110" fmla="*/ 170 w 368"/>
                <a:gd name="T111" fmla="*/ 21 h 351"/>
                <a:gd name="T112" fmla="*/ 194 w 368"/>
                <a:gd name="T113" fmla="*/ 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8" h="351">
                  <a:moveTo>
                    <a:pt x="32" y="191"/>
                  </a:moveTo>
                  <a:lnTo>
                    <a:pt x="32" y="319"/>
                  </a:lnTo>
                  <a:lnTo>
                    <a:pt x="64" y="319"/>
                  </a:lnTo>
                  <a:lnTo>
                    <a:pt x="64" y="191"/>
                  </a:lnTo>
                  <a:lnTo>
                    <a:pt x="32" y="191"/>
                  </a:lnTo>
                  <a:close/>
                  <a:moveTo>
                    <a:pt x="217" y="0"/>
                  </a:moveTo>
                  <a:lnTo>
                    <a:pt x="230" y="3"/>
                  </a:lnTo>
                  <a:lnTo>
                    <a:pt x="241" y="11"/>
                  </a:lnTo>
                  <a:lnTo>
                    <a:pt x="247" y="19"/>
                  </a:lnTo>
                  <a:lnTo>
                    <a:pt x="252" y="29"/>
                  </a:lnTo>
                  <a:lnTo>
                    <a:pt x="257" y="41"/>
                  </a:lnTo>
                  <a:lnTo>
                    <a:pt x="259" y="54"/>
                  </a:lnTo>
                  <a:lnTo>
                    <a:pt x="259" y="62"/>
                  </a:lnTo>
                  <a:lnTo>
                    <a:pt x="260" y="78"/>
                  </a:lnTo>
                  <a:lnTo>
                    <a:pt x="262" y="98"/>
                  </a:lnTo>
                  <a:lnTo>
                    <a:pt x="263" y="120"/>
                  </a:lnTo>
                  <a:lnTo>
                    <a:pt x="265" y="143"/>
                  </a:lnTo>
                  <a:lnTo>
                    <a:pt x="340" y="143"/>
                  </a:lnTo>
                  <a:lnTo>
                    <a:pt x="345" y="144"/>
                  </a:lnTo>
                  <a:lnTo>
                    <a:pt x="350" y="147"/>
                  </a:lnTo>
                  <a:lnTo>
                    <a:pt x="355" y="151"/>
                  </a:lnTo>
                  <a:lnTo>
                    <a:pt x="361" y="162"/>
                  </a:lnTo>
                  <a:lnTo>
                    <a:pt x="364" y="170"/>
                  </a:lnTo>
                  <a:lnTo>
                    <a:pt x="366" y="173"/>
                  </a:lnTo>
                  <a:lnTo>
                    <a:pt x="368" y="176"/>
                  </a:lnTo>
                  <a:lnTo>
                    <a:pt x="368" y="178"/>
                  </a:lnTo>
                  <a:lnTo>
                    <a:pt x="366" y="194"/>
                  </a:lnTo>
                  <a:lnTo>
                    <a:pt x="360" y="208"/>
                  </a:lnTo>
                  <a:lnTo>
                    <a:pt x="361" y="211"/>
                  </a:lnTo>
                  <a:lnTo>
                    <a:pt x="363" y="216"/>
                  </a:lnTo>
                  <a:lnTo>
                    <a:pt x="364" y="231"/>
                  </a:lnTo>
                  <a:lnTo>
                    <a:pt x="358" y="244"/>
                  </a:lnTo>
                  <a:lnTo>
                    <a:pt x="345" y="258"/>
                  </a:lnTo>
                  <a:lnTo>
                    <a:pt x="347" y="261"/>
                  </a:lnTo>
                  <a:lnTo>
                    <a:pt x="347" y="276"/>
                  </a:lnTo>
                  <a:lnTo>
                    <a:pt x="342" y="288"/>
                  </a:lnTo>
                  <a:lnTo>
                    <a:pt x="332" y="300"/>
                  </a:lnTo>
                  <a:lnTo>
                    <a:pt x="334" y="304"/>
                  </a:lnTo>
                  <a:lnTo>
                    <a:pt x="334" y="313"/>
                  </a:lnTo>
                  <a:lnTo>
                    <a:pt x="332" y="324"/>
                  </a:lnTo>
                  <a:lnTo>
                    <a:pt x="328" y="335"/>
                  </a:lnTo>
                  <a:lnTo>
                    <a:pt x="318" y="343"/>
                  </a:lnTo>
                  <a:lnTo>
                    <a:pt x="307" y="348"/>
                  </a:lnTo>
                  <a:lnTo>
                    <a:pt x="294" y="351"/>
                  </a:lnTo>
                  <a:lnTo>
                    <a:pt x="284" y="351"/>
                  </a:lnTo>
                  <a:lnTo>
                    <a:pt x="159" y="351"/>
                  </a:lnTo>
                  <a:lnTo>
                    <a:pt x="154" y="349"/>
                  </a:lnTo>
                  <a:lnTo>
                    <a:pt x="149" y="348"/>
                  </a:lnTo>
                  <a:lnTo>
                    <a:pt x="146" y="345"/>
                  </a:lnTo>
                  <a:lnTo>
                    <a:pt x="145" y="340"/>
                  </a:lnTo>
                  <a:lnTo>
                    <a:pt x="143" y="335"/>
                  </a:lnTo>
                  <a:lnTo>
                    <a:pt x="145" y="330"/>
                  </a:lnTo>
                  <a:lnTo>
                    <a:pt x="146" y="325"/>
                  </a:lnTo>
                  <a:lnTo>
                    <a:pt x="149" y="322"/>
                  </a:lnTo>
                  <a:lnTo>
                    <a:pt x="154" y="321"/>
                  </a:lnTo>
                  <a:lnTo>
                    <a:pt x="159" y="319"/>
                  </a:lnTo>
                  <a:lnTo>
                    <a:pt x="284" y="319"/>
                  </a:lnTo>
                  <a:lnTo>
                    <a:pt x="289" y="319"/>
                  </a:lnTo>
                  <a:lnTo>
                    <a:pt x="294" y="317"/>
                  </a:lnTo>
                  <a:lnTo>
                    <a:pt x="299" y="316"/>
                  </a:lnTo>
                  <a:lnTo>
                    <a:pt x="302" y="316"/>
                  </a:lnTo>
                  <a:lnTo>
                    <a:pt x="302" y="313"/>
                  </a:lnTo>
                  <a:lnTo>
                    <a:pt x="302" y="309"/>
                  </a:lnTo>
                  <a:lnTo>
                    <a:pt x="302" y="309"/>
                  </a:lnTo>
                  <a:lnTo>
                    <a:pt x="302" y="308"/>
                  </a:lnTo>
                  <a:lnTo>
                    <a:pt x="299" y="303"/>
                  </a:lnTo>
                  <a:lnTo>
                    <a:pt x="299" y="296"/>
                  </a:lnTo>
                  <a:lnTo>
                    <a:pt x="299" y="288"/>
                  </a:lnTo>
                  <a:lnTo>
                    <a:pt x="300" y="284"/>
                  </a:lnTo>
                  <a:lnTo>
                    <a:pt x="305" y="277"/>
                  </a:lnTo>
                  <a:lnTo>
                    <a:pt x="310" y="274"/>
                  </a:lnTo>
                  <a:lnTo>
                    <a:pt x="315" y="272"/>
                  </a:lnTo>
                  <a:lnTo>
                    <a:pt x="316" y="271"/>
                  </a:lnTo>
                  <a:lnTo>
                    <a:pt x="316" y="269"/>
                  </a:lnTo>
                  <a:lnTo>
                    <a:pt x="315" y="266"/>
                  </a:lnTo>
                  <a:lnTo>
                    <a:pt x="313" y="263"/>
                  </a:lnTo>
                  <a:lnTo>
                    <a:pt x="311" y="258"/>
                  </a:lnTo>
                  <a:lnTo>
                    <a:pt x="311" y="253"/>
                  </a:lnTo>
                  <a:lnTo>
                    <a:pt x="311" y="248"/>
                  </a:lnTo>
                  <a:lnTo>
                    <a:pt x="315" y="244"/>
                  </a:lnTo>
                  <a:lnTo>
                    <a:pt x="318" y="239"/>
                  </a:lnTo>
                  <a:lnTo>
                    <a:pt x="321" y="236"/>
                  </a:lnTo>
                  <a:lnTo>
                    <a:pt x="323" y="234"/>
                  </a:lnTo>
                  <a:lnTo>
                    <a:pt x="328" y="231"/>
                  </a:lnTo>
                  <a:lnTo>
                    <a:pt x="331" y="228"/>
                  </a:lnTo>
                  <a:lnTo>
                    <a:pt x="332" y="226"/>
                  </a:lnTo>
                  <a:lnTo>
                    <a:pt x="332" y="226"/>
                  </a:lnTo>
                  <a:lnTo>
                    <a:pt x="332" y="224"/>
                  </a:lnTo>
                  <a:lnTo>
                    <a:pt x="332" y="224"/>
                  </a:lnTo>
                  <a:lnTo>
                    <a:pt x="331" y="223"/>
                  </a:lnTo>
                  <a:lnTo>
                    <a:pt x="328" y="218"/>
                  </a:lnTo>
                  <a:lnTo>
                    <a:pt x="326" y="211"/>
                  </a:lnTo>
                  <a:lnTo>
                    <a:pt x="324" y="205"/>
                  </a:lnTo>
                  <a:lnTo>
                    <a:pt x="328" y="199"/>
                  </a:lnTo>
                  <a:lnTo>
                    <a:pt x="331" y="194"/>
                  </a:lnTo>
                  <a:lnTo>
                    <a:pt x="334" y="191"/>
                  </a:lnTo>
                  <a:lnTo>
                    <a:pt x="334" y="189"/>
                  </a:lnTo>
                  <a:lnTo>
                    <a:pt x="336" y="187"/>
                  </a:lnTo>
                  <a:lnTo>
                    <a:pt x="336" y="186"/>
                  </a:lnTo>
                  <a:lnTo>
                    <a:pt x="336" y="184"/>
                  </a:lnTo>
                  <a:lnTo>
                    <a:pt x="334" y="179"/>
                  </a:lnTo>
                  <a:lnTo>
                    <a:pt x="331" y="175"/>
                  </a:lnTo>
                  <a:lnTo>
                    <a:pt x="251" y="175"/>
                  </a:lnTo>
                  <a:lnTo>
                    <a:pt x="244" y="175"/>
                  </a:lnTo>
                  <a:lnTo>
                    <a:pt x="239" y="171"/>
                  </a:lnTo>
                  <a:lnTo>
                    <a:pt x="236" y="167"/>
                  </a:lnTo>
                  <a:lnTo>
                    <a:pt x="234" y="160"/>
                  </a:lnTo>
                  <a:lnTo>
                    <a:pt x="233" y="152"/>
                  </a:lnTo>
                  <a:lnTo>
                    <a:pt x="233" y="138"/>
                  </a:lnTo>
                  <a:lnTo>
                    <a:pt x="231" y="118"/>
                  </a:lnTo>
                  <a:lnTo>
                    <a:pt x="230" y="98"/>
                  </a:lnTo>
                  <a:lnTo>
                    <a:pt x="228" y="80"/>
                  </a:lnTo>
                  <a:lnTo>
                    <a:pt x="226" y="64"/>
                  </a:lnTo>
                  <a:lnTo>
                    <a:pt x="226" y="56"/>
                  </a:lnTo>
                  <a:lnTo>
                    <a:pt x="225" y="48"/>
                  </a:lnTo>
                  <a:lnTo>
                    <a:pt x="223" y="41"/>
                  </a:lnTo>
                  <a:lnTo>
                    <a:pt x="220" y="37"/>
                  </a:lnTo>
                  <a:lnTo>
                    <a:pt x="218" y="33"/>
                  </a:lnTo>
                  <a:lnTo>
                    <a:pt x="215" y="32"/>
                  </a:lnTo>
                  <a:lnTo>
                    <a:pt x="212" y="32"/>
                  </a:lnTo>
                  <a:lnTo>
                    <a:pt x="210" y="32"/>
                  </a:lnTo>
                  <a:lnTo>
                    <a:pt x="207" y="32"/>
                  </a:lnTo>
                  <a:lnTo>
                    <a:pt x="204" y="32"/>
                  </a:lnTo>
                  <a:lnTo>
                    <a:pt x="201" y="33"/>
                  </a:lnTo>
                  <a:lnTo>
                    <a:pt x="201" y="33"/>
                  </a:lnTo>
                  <a:lnTo>
                    <a:pt x="201" y="35"/>
                  </a:lnTo>
                  <a:lnTo>
                    <a:pt x="199" y="38"/>
                  </a:lnTo>
                  <a:lnTo>
                    <a:pt x="199" y="43"/>
                  </a:lnTo>
                  <a:lnTo>
                    <a:pt x="199" y="48"/>
                  </a:lnTo>
                  <a:lnTo>
                    <a:pt x="201" y="54"/>
                  </a:lnTo>
                  <a:lnTo>
                    <a:pt x="199" y="62"/>
                  </a:lnTo>
                  <a:lnTo>
                    <a:pt x="199" y="66"/>
                  </a:lnTo>
                  <a:lnTo>
                    <a:pt x="194" y="109"/>
                  </a:lnTo>
                  <a:lnTo>
                    <a:pt x="183" y="146"/>
                  </a:lnTo>
                  <a:lnTo>
                    <a:pt x="167" y="176"/>
                  </a:lnTo>
                  <a:lnTo>
                    <a:pt x="148" y="199"/>
                  </a:lnTo>
                  <a:lnTo>
                    <a:pt x="124" y="215"/>
                  </a:lnTo>
                  <a:lnTo>
                    <a:pt x="97" y="223"/>
                  </a:lnTo>
                  <a:lnTo>
                    <a:pt x="97" y="324"/>
                  </a:lnTo>
                  <a:lnTo>
                    <a:pt x="92" y="337"/>
                  </a:lnTo>
                  <a:lnTo>
                    <a:pt x="82" y="348"/>
                  </a:lnTo>
                  <a:lnTo>
                    <a:pt x="69" y="351"/>
                  </a:lnTo>
                  <a:lnTo>
                    <a:pt x="28" y="351"/>
                  </a:lnTo>
                  <a:lnTo>
                    <a:pt x="15" y="348"/>
                  </a:lnTo>
                  <a:lnTo>
                    <a:pt x="4" y="337"/>
                  </a:lnTo>
                  <a:lnTo>
                    <a:pt x="0" y="324"/>
                  </a:lnTo>
                  <a:lnTo>
                    <a:pt x="0" y="187"/>
                  </a:lnTo>
                  <a:lnTo>
                    <a:pt x="4" y="173"/>
                  </a:lnTo>
                  <a:lnTo>
                    <a:pt x="15" y="163"/>
                  </a:lnTo>
                  <a:lnTo>
                    <a:pt x="28" y="159"/>
                  </a:lnTo>
                  <a:lnTo>
                    <a:pt x="69" y="159"/>
                  </a:lnTo>
                  <a:lnTo>
                    <a:pt x="82" y="163"/>
                  </a:lnTo>
                  <a:lnTo>
                    <a:pt x="92" y="173"/>
                  </a:lnTo>
                  <a:lnTo>
                    <a:pt x="97" y="187"/>
                  </a:lnTo>
                  <a:lnTo>
                    <a:pt x="97" y="189"/>
                  </a:lnTo>
                  <a:lnTo>
                    <a:pt x="116" y="183"/>
                  </a:lnTo>
                  <a:lnTo>
                    <a:pt x="132" y="170"/>
                  </a:lnTo>
                  <a:lnTo>
                    <a:pt x="145" y="152"/>
                  </a:lnTo>
                  <a:lnTo>
                    <a:pt x="154" y="131"/>
                  </a:lnTo>
                  <a:lnTo>
                    <a:pt x="161" y="110"/>
                  </a:lnTo>
                  <a:lnTo>
                    <a:pt x="166" y="86"/>
                  </a:lnTo>
                  <a:lnTo>
                    <a:pt x="167" y="64"/>
                  </a:lnTo>
                  <a:lnTo>
                    <a:pt x="167" y="61"/>
                  </a:lnTo>
                  <a:lnTo>
                    <a:pt x="169" y="59"/>
                  </a:lnTo>
                  <a:lnTo>
                    <a:pt x="169" y="54"/>
                  </a:lnTo>
                  <a:lnTo>
                    <a:pt x="167" y="50"/>
                  </a:lnTo>
                  <a:lnTo>
                    <a:pt x="167" y="37"/>
                  </a:lnTo>
                  <a:lnTo>
                    <a:pt x="170" y="21"/>
                  </a:lnTo>
                  <a:lnTo>
                    <a:pt x="178" y="11"/>
                  </a:lnTo>
                  <a:lnTo>
                    <a:pt x="186" y="5"/>
                  </a:lnTo>
                  <a:lnTo>
                    <a:pt x="194" y="1"/>
                  </a:lnTo>
                  <a:lnTo>
                    <a:pt x="201" y="0"/>
                  </a:lnTo>
                  <a:lnTo>
                    <a:pt x="2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1031654" y="3392193"/>
            <a:ext cx="275009" cy="338473"/>
            <a:chOff x="926426" y="2378943"/>
            <a:chExt cx="448190" cy="551618"/>
          </a:xfrm>
          <a:solidFill>
            <a:schemeClr val="bg1"/>
          </a:solidFill>
        </p:grpSpPr>
        <p:sp>
          <p:nvSpPr>
            <p:cNvPr id="129" name="Freeform 64"/>
            <p:cNvSpPr>
              <a:spLocks/>
            </p:cNvSpPr>
            <p:nvPr/>
          </p:nvSpPr>
          <p:spPr bwMode="auto">
            <a:xfrm>
              <a:off x="1029855" y="2603038"/>
              <a:ext cx="68952" cy="68952"/>
            </a:xfrm>
            <a:custGeom>
              <a:avLst/>
              <a:gdLst>
                <a:gd name="T0" fmla="*/ 45 w 63"/>
                <a:gd name="T1" fmla="*/ 0 h 64"/>
                <a:gd name="T2" fmla="*/ 50 w 63"/>
                <a:gd name="T3" fmla="*/ 0 h 64"/>
                <a:gd name="T4" fmla="*/ 55 w 63"/>
                <a:gd name="T5" fmla="*/ 1 h 64"/>
                <a:gd name="T6" fmla="*/ 60 w 63"/>
                <a:gd name="T7" fmla="*/ 4 h 64"/>
                <a:gd name="T8" fmla="*/ 63 w 63"/>
                <a:gd name="T9" fmla="*/ 8 h 64"/>
                <a:gd name="T10" fmla="*/ 63 w 63"/>
                <a:gd name="T11" fmla="*/ 12 h 64"/>
                <a:gd name="T12" fmla="*/ 63 w 63"/>
                <a:gd name="T13" fmla="*/ 17 h 64"/>
                <a:gd name="T14" fmla="*/ 63 w 63"/>
                <a:gd name="T15" fmla="*/ 22 h 64"/>
                <a:gd name="T16" fmla="*/ 60 w 63"/>
                <a:gd name="T17" fmla="*/ 27 h 64"/>
                <a:gd name="T18" fmla="*/ 28 w 63"/>
                <a:gd name="T19" fmla="*/ 59 h 64"/>
                <a:gd name="T20" fmla="*/ 25 w 63"/>
                <a:gd name="T21" fmla="*/ 61 h 64"/>
                <a:gd name="T22" fmla="*/ 20 w 63"/>
                <a:gd name="T23" fmla="*/ 62 h 64"/>
                <a:gd name="T24" fmla="*/ 16 w 63"/>
                <a:gd name="T25" fmla="*/ 64 h 64"/>
                <a:gd name="T26" fmla="*/ 12 w 63"/>
                <a:gd name="T27" fmla="*/ 62 h 64"/>
                <a:gd name="T28" fmla="*/ 8 w 63"/>
                <a:gd name="T29" fmla="*/ 61 h 64"/>
                <a:gd name="T30" fmla="*/ 5 w 63"/>
                <a:gd name="T31" fmla="*/ 59 h 64"/>
                <a:gd name="T32" fmla="*/ 2 w 63"/>
                <a:gd name="T33" fmla="*/ 54 h 64"/>
                <a:gd name="T34" fmla="*/ 0 w 63"/>
                <a:gd name="T35" fmla="*/ 49 h 64"/>
                <a:gd name="T36" fmla="*/ 0 w 63"/>
                <a:gd name="T37" fmla="*/ 45 h 64"/>
                <a:gd name="T38" fmla="*/ 2 w 63"/>
                <a:gd name="T39" fmla="*/ 40 h 64"/>
                <a:gd name="T40" fmla="*/ 5 w 63"/>
                <a:gd name="T41" fmla="*/ 36 h 64"/>
                <a:gd name="T42" fmla="*/ 37 w 63"/>
                <a:gd name="T43" fmla="*/ 4 h 64"/>
                <a:gd name="T44" fmla="*/ 41 w 63"/>
                <a:gd name="T45" fmla="*/ 1 h 64"/>
                <a:gd name="T46" fmla="*/ 45 w 63"/>
                <a:gd name="T4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64">
                  <a:moveTo>
                    <a:pt x="45" y="0"/>
                  </a:moveTo>
                  <a:lnTo>
                    <a:pt x="50" y="0"/>
                  </a:lnTo>
                  <a:lnTo>
                    <a:pt x="55" y="1"/>
                  </a:lnTo>
                  <a:lnTo>
                    <a:pt x="60" y="4"/>
                  </a:lnTo>
                  <a:lnTo>
                    <a:pt x="63" y="8"/>
                  </a:lnTo>
                  <a:lnTo>
                    <a:pt x="63" y="12"/>
                  </a:lnTo>
                  <a:lnTo>
                    <a:pt x="63" y="17"/>
                  </a:lnTo>
                  <a:lnTo>
                    <a:pt x="63" y="22"/>
                  </a:lnTo>
                  <a:lnTo>
                    <a:pt x="60" y="27"/>
                  </a:lnTo>
                  <a:lnTo>
                    <a:pt x="28" y="59"/>
                  </a:lnTo>
                  <a:lnTo>
                    <a:pt x="25" y="61"/>
                  </a:lnTo>
                  <a:lnTo>
                    <a:pt x="20" y="62"/>
                  </a:lnTo>
                  <a:lnTo>
                    <a:pt x="16" y="64"/>
                  </a:lnTo>
                  <a:lnTo>
                    <a:pt x="12" y="62"/>
                  </a:lnTo>
                  <a:lnTo>
                    <a:pt x="8" y="61"/>
                  </a:lnTo>
                  <a:lnTo>
                    <a:pt x="5" y="59"/>
                  </a:lnTo>
                  <a:lnTo>
                    <a:pt x="2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2" y="40"/>
                  </a:lnTo>
                  <a:lnTo>
                    <a:pt x="5" y="36"/>
                  </a:lnTo>
                  <a:lnTo>
                    <a:pt x="37" y="4"/>
                  </a:lnTo>
                  <a:lnTo>
                    <a:pt x="41" y="1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65"/>
            <p:cNvSpPr>
              <a:spLocks/>
            </p:cNvSpPr>
            <p:nvPr/>
          </p:nvSpPr>
          <p:spPr bwMode="auto">
            <a:xfrm>
              <a:off x="1116045" y="2603038"/>
              <a:ext cx="68952" cy="68952"/>
            </a:xfrm>
            <a:custGeom>
              <a:avLst/>
              <a:gdLst>
                <a:gd name="T0" fmla="*/ 45 w 62"/>
                <a:gd name="T1" fmla="*/ 0 h 64"/>
                <a:gd name="T2" fmla="*/ 49 w 62"/>
                <a:gd name="T3" fmla="*/ 0 h 64"/>
                <a:gd name="T4" fmla="*/ 54 w 62"/>
                <a:gd name="T5" fmla="*/ 1 h 64"/>
                <a:gd name="T6" fmla="*/ 59 w 62"/>
                <a:gd name="T7" fmla="*/ 4 h 64"/>
                <a:gd name="T8" fmla="*/ 61 w 62"/>
                <a:gd name="T9" fmla="*/ 8 h 64"/>
                <a:gd name="T10" fmla="*/ 62 w 62"/>
                <a:gd name="T11" fmla="*/ 12 h 64"/>
                <a:gd name="T12" fmla="*/ 62 w 62"/>
                <a:gd name="T13" fmla="*/ 17 h 64"/>
                <a:gd name="T14" fmla="*/ 61 w 62"/>
                <a:gd name="T15" fmla="*/ 22 h 64"/>
                <a:gd name="T16" fmla="*/ 59 w 62"/>
                <a:gd name="T17" fmla="*/ 27 h 64"/>
                <a:gd name="T18" fmla="*/ 27 w 62"/>
                <a:gd name="T19" fmla="*/ 59 h 64"/>
                <a:gd name="T20" fmla="*/ 22 w 62"/>
                <a:gd name="T21" fmla="*/ 61 h 64"/>
                <a:gd name="T22" fmla="*/ 19 w 62"/>
                <a:gd name="T23" fmla="*/ 62 h 64"/>
                <a:gd name="T24" fmla="*/ 16 w 62"/>
                <a:gd name="T25" fmla="*/ 64 h 64"/>
                <a:gd name="T26" fmla="*/ 11 w 62"/>
                <a:gd name="T27" fmla="*/ 62 h 64"/>
                <a:gd name="T28" fmla="*/ 8 w 62"/>
                <a:gd name="T29" fmla="*/ 61 h 64"/>
                <a:gd name="T30" fmla="*/ 3 w 62"/>
                <a:gd name="T31" fmla="*/ 59 h 64"/>
                <a:gd name="T32" fmla="*/ 1 w 62"/>
                <a:gd name="T33" fmla="*/ 54 h 64"/>
                <a:gd name="T34" fmla="*/ 0 w 62"/>
                <a:gd name="T35" fmla="*/ 49 h 64"/>
                <a:gd name="T36" fmla="*/ 0 w 62"/>
                <a:gd name="T37" fmla="*/ 45 h 64"/>
                <a:gd name="T38" fmla="*/ 1 w 62"/>
                <a:gd name="T39" fmla="*/ 40 h 64"/>
                <a:gd name="T40" fmla="*/ 3 w 62"/>
                <a:gd name="T41" fmla="*/ 36 h 64"/>
                <a:gd name="T42" fmla="*/ 35 w 62"/>
                <a:gd name="T43" fmla="*/ 4 h 64"/>
                <a:gd name="T44" fmla="*/ 40 w 62"/>
                <a:gd name="T45" fmla="*/ 1 h 64"/>
                <a:gd name="T46" fmla="*/ 45 w 62"/>
                <a:gd name="T4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" h="64">
                  <a:moveTo>
                    <a:pt x="45" y="0"/>
                  </a:moveTo>
                  <a:lnTo>
                    <a:pt x="49" y="0"/>
                  </a:lnTo>
                  <a:lnTo>
                    <a:pt x="54" y="1"/>
                  </a:lnTo>
                  <a:lnTo>
                    <a:pt x="59" y="4"/>
                  </a:lnTo>
                  <a:lnTo>
                    <a:pt x="61" y="8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61" y="22"/>
                  </a:lnTo>
                  <a:lnTo>
                    <a:pt x="59" y="27"/>
                  </a:lnTo>
                  <a:lnTo>
                    <a:pt x="27" y="59"/>
                  </a:lnTo>
                  <a:lnTo>
                    <a:pt x="22" y="61"/>
                  </a:lnTo>
                  <a:lnTo>
                    <a:pt x="19" y="62"/>
                  </a:lnTo>
                  <a:lnTo>
                    <a:pt x="16" y="64"/>
                  </a:lnTo>
                  <a:lnTo>
                    <a:pt x="11" y="62"/>
                  </a:lnTo>
                  <a:lnTo>
                    <a:pt x="8" y="61"/>
                  </a:lnTo>
                  <a:lnTo>
                    <a:pt x="3" y="59"/>
                  </a:lnTo>
                  <a:lnTo>
                    <a:pt x="1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3" y="36"/>
                  </a:lnTo>
                  <a:lnTo>
                    <a:pt x="35" y="4"/>
                  </a:lnTo>
                  <a:lnTo>
                    <a:pt x="40" y="1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66"/>
            <p:cNvSpPr>
              <a:spLocks/>
            </p:cNvSpPr>
            <p:nvPr/>
          </p:nvSpPr>
          <p:spPr bwMode="auto">
            <a:xfrm>
              <a:off x="1202235" y="2603038"/>
              <a:ext cx="68952" cy="68952"/>
            </a:xfrm>
            <a:custGeom>
              <a:avLst/>
              <a:gdLst>
                <a:gd name="T0" fmla="*/ 45 w 63"/>
                <a:gd name="T1" fmla="*/ 0 h 64"/>
                <a:gd name="T2" fmla="*/ 50 w 63"/>
                <a:gd name="T3" fmla="*/ 0 h 64"/>
                <a:gd name="T4" fmla="*/ 54 w 63"/>
                <a:gd name="T5" fmla="*/ 1 h 64"/>
                <a:gd name="T6" fmla="*/ 58 w 63"/>
                <a:gd name="T7" fmla="*/ 4 h 64"/>
                <a:gd name="T8" fmla="*/ 61 w 63"/>
                <a:gd name="T9" fmla="*/ 8 h 64"/>
                <a:gd name="T10" fmla="*/ 63 w 63"/>
                <a:gd name="T11" fmla="*/ 12 h 64"/>
                <a:gd name="T12" fmla="*/ 63 w 63"/>
                <a:gd name="T13" fmla="*/ 17 h 64"/>
                <a:gd name="T14" fmla="*/ 61 w 63"/>
                <a:gd name="T15" fmla="*/ 22 h 64"/>
                <a:gd name="T16" fmla="*/ 58 w 63"/>
                <a:gd name="T17" fmla="*/ 27 h 64"/>
                <a:gd name="T18" fmla="*/ 26 w 63"/>
                <a:gd name="T19" fmla="*/ 59 h 64"/>
                <a:gd name="T20" fmla="*/ 22 w 63"/>
                <a:gd name="T21" fmla="*/ 61 h 64"/>
                <a:gd name="T22" fmla="*/ 19 w 63"/>
                <a:gd name="T23" fmla="*/ 62 h 64"/>
                <a:gd name="T24" fmla="*/ 14 w 63"/>
                <a:gd name="T25" fmla="*/ 64 h 64"/>
                <a:gd name="T26" fmla="*/ 11 w 63"/>
                <a:gd name="T27" fmla="*/ 62 h 64"/>
                <a:gd name="T28" fmla="*/ 6 w 63"/>
                <a:gd name="T29" fmla="*/ 61 h 64"/>
                <a:gd name="T30" fmla="*/ 3 w 63"/>
                <a:gd name="T31" fmla="*/ 59 h 64"/>
                <a:gd name="T32" fmla="*/ 0 w 63"/>
                <a:gd name="T33" fmla="*/ 54 h 64"/>
                <a:gd name="T34" fmla="*/ 0 w 63"/>
                <a:gd name="T35" fmla="*/ 49 h 64"/>
                <a:gd name="T36" fmla="*/ 0 w 63"/>
                <a:gd name="T37" fmla="*/ 45 h 64"/>
                <a:gd name="T38" fmla="*/ 0 w 63"/>
                <a:gd name="T39" fmla="*/ 40 h 64"/>
                <a:gd name="T40" fmla="*/ 3 w 63"/>
                <a:gd name="T41" fmla="*/ 36 h 64"/>
                <a:gd name="T42" fmla="*/ 35 w 63"/>
                <a:gd name="T43" fmla="*/ 4 h 64"/>
                <a:gd name="T44" fmla="*/ 40 w 63"/>
                <a:gd name="T45" fmla="*/ 1 h 64"/>
                <a:gd name="T46" fmla="*/ 45 w 63"/>
                <a:gd name="T4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64">
                  <a:moveTo>
                    <a:pt x="45" y="0"/>
                  </a:moveTo>
                  <a:lnTo>
                    <a:pt x="50" y="0"/>
                  </a:lnTo>
                  <a:lnTo>
                    <a:pt x="54" y="1"/>
                  </a:lnTo>
                  <a:lnTo>
                    <a:pt x="58" y="4"/>
                  </a:lnTo>
                  <a:lnTo>
                    <a:pt x="61" y="8"/>
                  </a:lnTo>
                  <a:lnTo>
                    <a:pt x="63" y="12"/>
                  </a:lnTo>
                  <a:lnTo>
                    <a:pt x="63" y="17"/>
                  </a:lnTo>
                  <a:lnTo>
                    <a:pt x="61" y="22"/>
                  </a:lnTo>
                  <a:lnTo>
                    <a:pt x="58" y="27"/>
                  </a:lnTo>
                  <a:lnTo>
                    <a:pt x="26" y="59"/>
                  </a:lnTo>
                  <a:lnTo>
                    <a:pt x="22" y="61"/>
                  </a:lnTo>
                  <a:lnTo>
                    <a:pt x="19" y="62"/>
                  </a:lnTo>
                  <a:lnTo>
                    <a:pt x="14" y="64"/>
                  </a:lnTo>
                  <a:lnTo>
                    <a:pt x="11" y="62"/>
                  </a:lnTo>
                  <a:lnTo>
                    <a:pt x="6" y="61"/>
                  </a:lnTo>
                  <a:lnTo>
                    <a:pt x="3" y="59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3" y="36"/>
                  </a:lnTo>
                  <a:lnTo>
                    <a:pt x="35" y="4"/>
                  </a:lnTo>
                  <a:lnTo>
                    <a:pt x="40" y="1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67"/>
            <p:cNvSpPr>
              <a:spLocks noEditPoints="1"/>
            </p:cNvSpPr>
            <p:nvPr/>
          </p:nvSpPr>
          <p:spPr bwMode="auto">
            <a:xfrm>
              <a:off x="926426" y="2378943"/>
              <a:ext cx="448190" cy="551618"/>
            </a:xfrm>
            <a:custGeom>
              <a:avLst/>
              <a:gdLst>
                <a:gd name="T0" fmla="*/ 283 w 416"/>
                <a:gd name="T1" fmla="*/ 396 h 512"/>
                <a:gd name="T2" fmla="*/ 223 w 416"/>
                <a:gd name="T3" fmla="*/ 446 h 512"/>
                <a:gd name="T4" fmla="*/ 379 w 416"/>
                <a:gd name="T5" fmla="*/ 480 h 512"/>
                <a:gd name="T6" fmla="*/ 384 w 416"/>
                <a:gd name="T7" fmla="*/ 321 h 512"/>
                <a:gd name="T8" fmla="*/ 161 w 416"/>
                <a:gd name="T9" fmla="*/ 369 h 512"/>
                <a:gd name="T10" fmla="*/ 190 w 416"/>
                <a:gd name="T11" fmla="*/ 412 h 512"/>
                <a:gd name="T12" fmla="*/ 242 w 416"/>
                <a:gd name="T13" fmla="*/ 403 h 512"/>
                <a:gd name="T14" fmla="*/ 255 w 416"/>
                <a:gd name="T15" fmla="*/ 321 h 512"/>
                <a:gd name="T16" fmla="*/ 32 w 416"/>
                <a:gd name="T17" fmla="*/ 472 h 512"/>
                <a:gd name="T18" fmla="*/ 40 w 416"/>
                <a:gd name="T19" fmla="*/ 480 h 512"/>
                <a:gd name="T20" fmla="*/ 167 w 416"/>
                <a:gd name="T21" fmla="*/ 436 h 512"/>
                <a:gd name="T22" fmla="*/ 129 w 416"/>
                <a:gd name="T23" fmla="*/ 369 h 512"/>
                <a:gd name="T24" fmla="*/ 40 w 416"/>
                <a:gd name="T25" fmla="*/ 193 h 512"/>
                <a:gd name="T26" fmla="*/ 32 w 416"/>
                <a:gd name="T27" fmla="*/ 201 h 512"/>
                <a:gd name="T28" fmla="*/ 384 w 416"/>
                <a:gd name="T29" fmla="*/ 201 h 512"/>
                <a:gd name="T30" fmla="*/ 376 w 416"/>
                <a:gd name="T31" fmla="*/ 193 h 512"/>
                <a:gd name="T32" fmla="*/ 242 w 416"/>
                <a:gd name="T33" fmla="*/ 3 h 512"/>
                <a:gd name="T34" fmla="*/ 323 w 416"/>
                <a:gd name="T35" fmla="*/ 51 h 512"/>
                <a:gd name="T36" fmla="*/ 352 w 416"/>
                <a:gd name="T37" fmla="*/ 114 h 512"/>
                <a:gd name="T38" fmla="*/ 345 w 416"/>
                <a:gd name="T39" fmla="*/ 125 h 512"/>
                <a:gd name="T40" fmla="*/ 331 w 416"/>
                <a:gd name="T41" fmla="*/ 127 h 512"/>
                <a:gd name="T42" fmla="*/ 321 w 416"/>
                <a:gd name="T43" fmla="*/ 117 h 512"/>
                <a:gd name="T44" fmla="*/ 268 w 416"/>
                <a:gd name="T45" fmla="*/ 48 h 512"/>
                <a:gd name="T46" fmla="*/ 180 w 416"/>
                <a:gd name="T47" fmla="*/ 37 h 512"/>
                <a:gd name="T48" fmla="*/ 111 w 416"/>
                <a:gd name="T49" fmla="*/ 88 h 512"/>
                <a:gd name="T50" fmla="*/ 96 w 416"/>
                <a:gd name="T51" fmla="*/ 160 h 512"/>
                <a:gd name="T52" fmla="*/ 132 w 416"/>
                <a:gd name="T53" fmla="*/ 119 h 512"/>
                <a:gd name="T54" fmla="*/ 186 w 416"/>
                <a:gd name="T55" fmla="*/ 69 h 512"/>
                <a:gd name="T56" fmla="*/ 255 w 416"/>
                <a:gd name="T57" fmla="*/ 76 h 512"/>
                <a:gd name="T58" fmla="*/ 287 w 416"/>
                <a:gd name="T59" fmla="*/ 109 h 512"/>
                <a:gd name="T60" fmla="*/ 284 w 416"/>
                <a:gd name="T61" fmla="*/ 122 h 512"/>
                <a:gd name="T62" fmla="*/ 271 w 416"/>
                <a:gd name="T63" fmla="*/ 128 h 512"/>
                <a:gd name="T64" fmla="*/ 259 w 416"/>
                <a:gd name="T65" fmla="*/ 120 h 512"/>
                <a:gd name="T66" fmla="*/ 212 w 416"/>
                <a:gd name="T67" fmla="*/ 96 h 512"/>
                <a:gd name="T68" fmla="*/ 164 w 416"/>
                <a:gd name="T69" fmla="*/ 125 h 512"/>
                <a:gd name="T70" fmla="*/ 376 w 416"/>
                <a:gd name="T71" fmla="*/ 160 h 512"/>
                <a:gd name="T72" fmla="*/ 413 w 416"/>
                <a:gd name="T73" fmla="*/ 185 h 512"/>
                <a:gd name="T74" fmla="*/ 413 w 416"/>
                <a:gd name="T75" fmla="*/ 488 h 512"/>
                <a:gd name="T76" fmla="*/ 376 w 416"/>
                <a:gd name="T77" fmla="*/ 512 h 512"/>
                <a:gd name="T78" fmla="*/ 11 w 416"/>
                <a:gd name="T79" fmla="*/ 500 h 512"/>
                <a:gd name="T80" fmla="*/ 0 w 416"/>
                <a:gd name="T81" fmla="*/ 201 h 512"/>
                <a:gd name="T82" fmla="*/ 24 w 416"/>
                <a:gd name="T83" fmla="*/ 164 h 512"/>
                <a:gd name="T84" fmla="*/ 64 w 416"/>
                <a:gd name="T85" fmla="*/ 144 h 512"/>
                <a:gd name="T86" fmla="*/ 96 w 416"/>
                <a:gd name="T87" fmla="*/ 55 h 512"/>
                <a:gd name="T88" fmla="*/ 177 w 416"/>
                <a:gd name="T89" fmla="*/ 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16" h="512">
                  <a:moveTo>
                    <a:pt x="287" y="321"/>
                  </a:moveTo>
                  <a:lnTo>
                    <a:pt x="287" y="369"/>
                  </a:lnTo>
                  <a:lnTo>
                    <a:pt x="283" y="396"/>
                  </a:lnTo>
                  <a:lnTo>
                    <a:pt x="270" y="419"/>
                  </a:lnTo>
                  <a:lnTo>
                    <a:pt x="249" y="436"/>
                  </a:lnTo>
                  <a:lnTo>
                    <a:pt x="223" y="446"/>
                  </a:lnTo>
                  <a:lnTo>
                    <a:pt x="223" y="480"/>
                  </a:lnTo>
                  <a:lnTo>
                    <a:pt x="376" y="480"/>
                  </a:lnTo>
                  <a:lnTo>
                    <a:pt x="379" y="480"/>
                  </a:lnTo>
                  <a:lnTo>
                    <a:pt x="382" y="476"/>
                  </a:lnTo>
                  <a:lnTo>
                    <a:pt x="384" y="472"/>
                  </a:lnTo>
                  <a:lnTo>
                    <a:pt x="384" y="321"/>
                  </a:lnTo>
                  <a:lnTo>
                    <a:pt x="287" y="321"/>
                  </a:lnTo>
                  <a:close/>
                  <a:moveTo>
                    <a:pt x="161" y="321"/>
                  </a:moveTo>
                  <a:lnTo>
                    <a:pt x="161" y="369"/>
                  </a:lnTo>
                  <a:lnTo>
                    <a:pt x="164" y="387"/>
                  </a:lnTo>
                  <a:lnTo>
                    <a:pt x="173" y="403"/>
                  </a:lnTo>
                  <a:lnTo>
                    <a:pt x="190" y="412"/>
                  </a:lnTo>
                  <a:lnTo>
                    <a:pt x="209" y="415"/>
                  </a:lnTo>
                  <a:lnTo>
                    <a:pt x="226" y="412"/>
                  </a:lnTo>
                  <a:lnTo>
                    <a:pt x="242" y="403"/>
                  </a:lnTo>
                  <a:lnTo>
                    <a:pt x="252" y="387"/>
                  </a:lnTo>
                  <a:lnTo>
                    <a:pt x="255" y="369"/>
                  </a:lnTo>
                  <a:lnTo>
                    <a:pt x="255" y="321"/>
                  </a:lnTo>
                  <a:lnTo>
                    <a:pt x="161" y="321"/>
                  </a:lnTo>
                  <a:close/>
                  <a:moveTo>
                    <a:pt x="32" y="321"/>
                  </a:moveTo>
                  <a:lnTo>
                    <a:pt x="32" y="472"/>
                  </a:lnTo>
                  <a:lnTo>
                    <a:pt x="34" y="476"/>
                  </a:lnTo>
                  <a:lnTo>
                    <a:pt x="37" y="480"/>
                  </a:lnTo>
                  <a:lnTo>
                    <a:pt x="40" y="480"/>
                  </a:lnTo>
                  <a:lnTo>
                    <a:pt x="193" y="480"/>
                  </a:lnTo>
                  <a:lnTo>
                    <a:pt x="193" y="446"/>
                  </a:lnTo>
                  <a:lnTo>
                    <a:pt x="167" y="436"/>
                  </a:lnTo>
                  <a:lnTo>
                    <a:pt x="146" y="419"/>
                  </a:lnTo>
                  <a:lnTo>
                    <a:pt x="133" y="396"/>
                  </a:lnTo>
                  <a:lnTo>
                    <a:pt x="129" y="369"/>
                  </a:lnTo>
                  <a:lnTo>
                    <a:pt x="129" y="321"/>
                  </a:lnTo>
                  <a:lnTo>
                    <a:pt x="32" y="321"/>
                  </a:lnTo>
                  <a:close/>
                  <a:moveTo>
                    <a:pt x="40" y="193"/>
                  </a:moveTo>
                  <a:lnTo>
                    <a:pt x="37" y="194"/>
                  </a:lnTo>
                  <a:lnTo>
                    <a:pt x="34" y="197"/>
                  </a:lnTo>
                  <a:lnTo>
                    <a:pt x="32" y="201"/>
                  </a:lnTo>
                  <a:lnTo>
                    <a:pt x="32" y="289"/>
                  </a:lnTo>
                  <a:lnTo>
                    <a:pt x="384" y="289"/>
                  </a:lnTo>
                  <a:lnTo>
                    <a:pt x="384" y="201"/>
                  </a:lnTo>
                  <a:lnTo>
                    <a:pt x="382" y="197"/>
                  </a:lnTo>
                  <a:lnTo>
                    <a:pt x="379" y="194"/>
                  </a:lnTo>
                  <a:lnTo>
                    <a:pt x="376" y="193"/>
                  </a:lnTo>
                  <a:lnTo>
                    <a:pt x="40" y="193"/>
                  </a:lnTo>
                  <a:close/>
                  <a:moveTo>
                    <a:pt x="210" y="0"/>
                  </a:moveTo>
                  <a:lnTo>
                    <a:pt x="242" y="3"/>
                  </a:lnTo>
                  <a:lnTo>
                    <a:pt x="273" y="15"/>
                  </a:lnTo>
                  <a:lnTo>
                    <a:pt x="299" y="31"/>
                  </a:lnTo>
                  <a:lnTo>
                    <a:pt x="323" y="51"/>
                  </a:lnTo>
                  <a:lnTo>
                    <a:pt x="340" y="79"/>
                  </a:lnTo>
                  <a:lnTo>
                    <a:pt x="352" y="108"/>
                  </a:lnTo>
                  <a:lnTo>
                    <a:pt x="352" y="114"/>
                  </a:lnTo>
                  <a:lnTo>
                    <a:pt x="352" y="119"/>
                  </a:lnTo>
                  <a:lnTo>
                    <a:pt x="348" y="122"/>
                  </a:lnTo>
                  <a:lnTo>
                    <a:pt x="345" y="125"/>
                  </a:lnTo>
                  <a:lnTo>
                    <a:pt x="340" y="128"/>
                  </a:lnTo>
                  <a:lnTo>
                    <a:pt x="336" y="128"/>
                  </a:lnTo>
                  <a:lnTo>
                    <a:pt x="331" y="127"/>
                  </a:lnTo>
                  <a:lnTo>
                    <a:pt x="326" y="125"/>
                  </a:lnTo>
                  <a:lnTo>
                    <a:pt x="323" y="120"/>
                  </a:lnTo>
                  <a:lnTo>
                    <a:pt x="321" y="117"/>
                  </a:lnTo>
                  <a:lnTo>
                    <a:pt x="308" y="88"/>
                  </a:lnTo>
                  <a:lnTo>
                    <a:pt x="291" y="66"/>
                  </a:lnTo>
                  <a:lnTo>
                    <a:pt x="268" y="48"/>
                  </a:lnTo>
                  <a:lnTo>
                    <a:pt x="241" y="37"/>
                  </a:lnTo>
                  <a:lnTo>
                    <a:pt x="210" y="32"/>
                  </a:lnTo>
                  <a:lnTo>
                    <a:pt x="180" y="37"/>
                  </a:lnTo>
                  <a:lnTo>
                    <a:pt x="153" y="48"/>
                  </a:lnTo>
                  <a:lnTo>
                    <a:pt x="130" y="66"/>
                  </a:lnTo>
                  <a:lnTo>
                    <a:pt x="111" y="88"/>
                  </a:lnTo>
                  <a:lnTo>
                    <a:pt x="100" y="114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129" y="160"/>
                  </a:lnTo>
                  <a:lnTo>
                    <a:pt x="129" y="144"/>
                  </a:lnTo>
                  <a:lnTo>
                    <a:pt x="132" y="119"/>
                  </a:lnTo>
                  <a:lnTo>
                    <a:pt x="145" y="98"/>
                  </a:lnTo>
                  <a:lnTo>
                    <a:pt x="162" y="80"/>
                  </a:lnTo>
                  <a:lnTo>
                    <a:pt x="186" y="69"/>
                  </a:lnTo>
                  <a:lnTo>
                    <a:pt x="212" y="64"/>
                  </a:lnTo>
                  <a:lnTo>
                    <a:pt x="234" y="67"/>
                  </a:lnTo>
                  <a:lnTo>
                    <a:pt x="255" y="76"/>
                  </a:lnTo>
                  <a:lnTo>
                    <a:pt x="271" y="87"/>
                  </a:lnTo>
                  <a:lnTo>
                    <a:pt x="286" y="104"/>
                  </a:lnTo>
                  <a:lnTo>
                    <a:pt x="287" y="109"/>
                  </a:lnTo>
                  <a:lnTo>
                    <a:pt x="287" y="114"/>
                  </a:lnTo>
                  <a:lnTo>
                    <a:pt x="287" y="119"/>
                  </a:lnTo>
                  <a:lnTo>
                    <a:pt x="284" y="122"/>
                  </a:lnTo>
                  <a:lnTo>
                    <a:pt x="281" y="125"/>
                  </a:lnTo>
                  <a:lnTo>
                    <a:pt x="276" y="128"/>
                  </a:lnTo>
                  <a:lnTo>
                    <a:pt x="271" y="128"/>
                  </a:lnTo>
                  <a:lnTo>
                    <a:pt x="267" y="127"/>
                  </a:lnTo>
                  <a:lnTo>
                    <a:pt x="262" y="125"/>
                  </a:lnTo>
                  <a:lnTo>
                    <a:pt x="259" y="120"/>
                  </a:lnTo>
                  <a:lnTo>
                    <a:pt x="247" y="108"/>
                  </a:lnTo>
                  <a:lnTo>
                    <a:pt x="231" y="100"/>
                  </a:lnTo>
                  <a:lnTo>
                    <a:pt x="212" y="96"/>
                  </a:lnTo>
                  <a:lnTo>
                    <a:pt x="193" y="100"/>
                  </a:lnTo>
                  <a:lnTo>
                    <a:pt x="175" y="111"/>
                  </a:lnTo>
                  <a:lnTo>
                    <a:pt x="164" y="125"/>
                  </a:lnTo>
                  <a:lnTo>
                    <a:pt x="161" y="144"/>
                  </a:lnTo>
                  <a:lnTo>
                    <a:pt x="161" y="160"/>
                  </a:lnTo>
                  <a:lnTo>
                    <a:pt x="376" y="160"/>
                  </a:lnTo>
                  <a:lnTo>
                    <a:pt x="392" y="164"/>
                  </a:lnTo>
                  <a:lnTo>
                    <a:pt x="405" y="172"/>
                  </a:lnTo>
                  <a:lnTo>
                    <a:pt x="413" y="185"/>
                  </a:lnTo>
                  <a:lnTo>
                    <a:pt x="416" y="201"/>
                  </a:lnTo>
                  <a:lnTo>
                    <a:pt x="416" y="472"/>
                  </a:lnTo>
                  <a:lnTo>
                    <a:pt x="413" y="488"/>
                  </a:lnTo>
                  <a:lnTo>
                    <a:pt x="405" y="500"/>
                  </a:lnTo>
                  <a:lnTo>
                    <a:pt x="392" y="508"/>
                  </a:lnTo>
                  <a:lnTo>
                    <a:pt x="376" y="512"/>
                  </a:lnTo>
                  <a:lnTo>
                    <a:pt x="40" y="512"/>
                  </a:lnTo>
                  <a:lnTo>
                    <a:pt x="24" y="508"/>
                  </a:lnTo>
                  <a:lnTo>
                    <a:pt x="11" y="500"/>
                  </a:lnTo>
                  <a:lnTo>
                    <a:pt x="3" y="488"/>
                  </a:lnTo>
                  <a:lnTo>
                    <a:pt x="0" y="472"/>
                  </a:lnTo>
                  <a:lnTo>
                    <a:pt x="0" y="201"/>
                  </a:lnTo>
                  <a:lnTo>
                    <a:pt x="3" y="185"/>
                  </a:lnTo>
                  <a:lnTo>
                    <a:pt x="11" y="172"/>
                  </a:lnTo>
                  <a:lnTo>
                    <a:pt x="24" y="164"/>
                  </a:lnTo>
                  <a:lnTo>
                    <a:pt x="40" y="160"/>
                  </a:lnTo>
                  <a:lnTo>
                    <a:pt x="64" y="160"/>
                  </a:lnTo>
                  <a:lnTo>
                    <a:pt x="64" y="144"/>
                  </a:lnTo>
                  <a:lnTo>
                    <a:pt x="68" y="111"/>
                  </a:lnTo>
                  <a:lnTo>
                    <a:pt x="79" y="82"/>
                  </a:lnTo>
                  <a:lnTo>
                    <a:pt x="96" y="55"/>
                  </a:lnTo>
                  <a:lnTo>
                    <a:pt x="119" y="32"/>
                  </a:lnTo>
                  <a:lnTo>
                    <a:pt x="146" y="15"/>
                  </a:lnTo>
                  <a:lnTo>
                    <a:pt x="177" y="5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Rectangle 68"/>
            <p:cNvSpPr>
              <a:spLocks noChangeArrowheads="1"/>
            </p:cNvSpPr>
            <p:nvPr/>
          </p:nvSpPr>
          <p:spPr bwMode="auto">
            <a:xfrm>
              <a:off x="1133283" y="2758181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Rectangle 69"/>
            <p:cNvSpPr>
              <a:spLocks noChangeArrowheads="1"/>
            </p:cNvSpPr>
            <p:nvPr/>
          </p:nvSpPr>
          <p:spPr bwMode="auto">
            <a:xfrm>
              <a:off x="1271188" y="2827133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Rectangle 70"/>
            <p:cNvSpPr>
              <a:spLocks noChangeArrowheads="1"/>
            </p:cNvSpPr>
            <p:nvPr/>
          </p:nvSpPr>
          <p:spPr bwMode="auto">
            <a:xfrm>
              <a:off x="1271188" y="2758181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Rectangle 71"/>
            <p:cNvSpPr>
              <a:spLocks noChangeArrowheads="1"/>
            </p:cNvSpPr>
            <p:nvPr/>
          </p:nvSpPr>
          <p:spPr bwMode="auto">
            <a:xfrm>
              <a:off x="995379" y="2827133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Rectangle 72"/>
            <p:cNvSpPr>
              <a:spLocks noChangeArrowheads="1"/>
            </p:cNvSpPr>
            <p:nvPr/>
          </p:nvSpPr>
          <p:spPr bwMode="auto">
            <a:xfrm>
              <a:off x="995379" y="2758181"/>
              <a:ext cx="34476" cy="344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1013993" y="4327530"/>
            <a:ext cx="310389" cy="309181"/>
            <a:chOff x="2868014" y="3369666"/>
            <a:chExt cx="552621" cy="550470"/>
          </a:xfrm>
          <a:solidFill>
            <a:schemeClr val="bg1"/>
          </a:solidFill>
        </p:grpSpPr>
        <p:sp>
          <p:nvSpPr>
            <p:cNvPr id="139" name="Freeform 127"/>
            <p:cNvSpPr>
              <a:spLocks noEditPoints="1"/>
            </p:cNvSpPr>
            <p:nvPr/>
          </p:nvSpPr>
          <p:spPr bwMode="auto">
            <a:xfrm>
              <a:off x="2868014" y="3369666"/>
              <a:ext cx="552621" cy="550470"/>
            </a:xfrm>
            <a:custGeom>
              <a:avLst/>
              <a:gdLst>
                <a:gd name="T0" fmla="*/ 206 w 513"/>
                <a:gd name="T1" fmla="*/ 443 h 513"/>
                <a:gd name="T2" fmla="*/ 195 w 513"/>
                <a:gd name="T3" fmla="*/ 481 h 513"/>
                <a:gd name="T4" fmla="*/ 311 w 513"/>
                <a:gd name="T5" fmla="*/ 463 h 513"/>
                <a:gd name="T6" fmla="*/ 304 w 513"/>
                <a:gd name="T7" fmla="*/ 417 h 513"/>
                <a:gd name="T8" fmla="*/ 44 w 513"/>
                <a:gd name="T9" fmla="*/ 32 h 513"/>
                <a:gd name="T10" fmla="*/ 36 w 513"/>
                <a:gd name="T11" fmla="*/ 37 h 513"/>
                <a:gd name="T12" fmla="*/ 32 w 513"/>
                <a:gd name="T13" fmla="*/ 45 h 513"/>
                <a:gd name="T14" fmla="*/ 224 w 513"/>
                <a:gd name="T15" fmla="*/ 289 h 513"/>
                <a:gd name="T16" fmla="*/ 234 w 513"/>
                <a:gd name="T17" fmla="*/ 292 h 513"/>
                <a:gd name="T18" fmla="*/ 240 w 513"/>
                <a:gd name="T19" fmla="*/ 300 h 513"/>
                <a:gd name="T20" fmla="*/ 240 w 513"/>
                <a:gd name="T21" fmla="*/ 310 h 513"/>
                <a:gd name="T22" fmla="*/ 234 w 513"/>
                <a:gd name="T23" fmla="*/ 318 h 513"/>
                <a:gd name="T24" fmla="*/ 224 w 513"/>
                <a:gd name="T25" fmla="*/ 321 h 513"/>
                <a:gd name="T26" fmla="*/ 32 w 513"/>
                <a:gd name="T27" fmla="*/ 372 h 513"/>
                <a:gd name="T28" fmla="*/ 36 w 513"/>
                <a:gd name="T29" fmla="*/ 382 h 513"/>
                <a:gd name="T30" fmla="*/ 44 w 513"/>
                <a:gd name="T31" fmla="*/ 385 h 513"/>
                <a:gd name="T32" fmla="*/ 473 w 513"/>
                <a:gd name="T33" fmla="*/ 383 h 513"/>
                <a:gd name="T34" fmla="*/ 479 w 513"/>
                <a:gd name="T35" fmla="*/ 377 h 513"/>
                <a:gd name="T36" fmla="*/ 481 w 513"/>
                <a:gd name="T37" fmla="*/ 45 h 513"/>
                <a:gd name="T38" fmla="*/ 476 w 513"/>
                <a:gd name="T39" fmla="*/ 37 h 513"/>
                <a:gd name="T40" fmla="*/ 468 w 513"/>
                <a:gd name="T41" fmla="*/ 32 h 513"/>
                <a:gd name="T42" fmla="*/ 44 w 513"/>
                <a:gd name="T43" fmla="*/ 0 h 513"/>
                <a:gd name="T44" fmla="*/ 486 w 513"/>
                <a:gd name="T45" fmla="*/ 5 h 513"/>
                <a:gd name="T46" fmla="*/ 508 w 513"/>
                <a:gd name="T47" fmla="*/ 27 h 513"/>
                <a:gd name="T48" fmla="*/ 513 w 513"/>
                <a:gd name="T49" fmla="*/ 372 h 513"/>
                <a:gd name="T50" fmla="*/ 500 w 513"/>
                <a:gd name="T51" fmla="*/ 404 h 513"/>
                <a:gd name="T52" fmla="*/ 468 w 513"/>
                <a:gd name="T53" fmla="*/ 417 h 513"/>
                <a:gd name="T54" fmla="*/ 338 w 513"/>
                <a:gd name="T55" fmla="*/ 439 h 513"/>
                <a:gd name="T56" fmla="*/ 348 w 513"/>
                <a:gd name="T57" fmla="*/ 468 h 513"/>
                <a:gd name="T58" fmla="*/ 357 w 513"/>
                <a:gd name="T59" fmla="*/ 481 h 513"/>
                <a:gd name="T60" fmla="*/ 389 w 513"/>
                <a:gd name="T61" fmla="*/ 481 h 513"/>
                <a:gd name="T62" fmla="*/ 397 w 513"/>
                <a:gd name="T63" fmla="*/ 488 h 513"/>
                <a:gd name="T64" fmla="*/ 401 w 513"/>
                <a:gd name="T65" fmla="*/ 497 h 513"/>
                <a:gd name="T66" fmla="*/ 397 w 513"/>
                <a:gd name="T67" fmla="*/ 505 h 513"/>
                <a:gd name="T68" fmla="*/ 389 w 513"/>
                <a:gd name="T69" fmla="*/ 512 h 513"/>
                <a:gd name="T70" fmla="*/ 128 w 513"/>
                <a:gd name="T71" fmla="*/ 513 h 513"/>
                <a:gd name="T72" fmla="*/ 118 w 513"/>
                <a:gd name="T73" fmla="*/ 510 h 513"/>
                <a:gd name="T74" fmla="*/ 113 w 513"/>
                <a:gd name="T75" fmla="*/ 502 h 513"/>
                <a:gd name="T76" fmla="*/ 113 w 513"/>
                <a:gd name="T77" fmla="*/ 491 h 513"/>
                <a:gd name="T78" fmla="*/ 118 w 513"/>
                <a:gd name="T79" fmla="*/ 483 h 513"/>
                <a:gd name="T80" fmla="*/ 128 w 513"/>
                <a:gd name="T81" fmla="*/ 481 h 513"/>
                <a:gd name="T82" fmla="*/ 160 w 513"/>
                <a:gd name="T83" fmla="*/ 476 h 513"/>
                <a:gd name="T84" fmla="*/ 171 w 513"/>
                <a:gd name="T85" fmla="*/ 457 h 513"/>
                <a:gd name="T86" fmla="*/ 176 w 513"/>
                <a:gd name="T87" fmla="*/ 417 h 513"/>
                <a:gd name="T88" fmla="*/ 27 w 513"/>
                <a:gd name="T89" fmla="*/ 414 h 513"/>
                <a:gd name="T90" fmla="*/ 4 w 513"/>
                <a:gd name="T91" fmla="*/ 390 h 513"/>
                <a:gd name="T92" fmla="*/ 0 w 513"/>
                <a:gd name="T93" fmla="*/ 45 h 513"/>
                <a:gd name="T94" fmla="*/ 12 w 513"/>
                <a:gd name="T95" fmla="*/ 13 h 513"/>
                <a:gd name="T96" fmla="*/ 44 w 513"/>
                <a:gd name="T97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3" h="513">
                  <a:moveTo>
                    <a:pt x="208" y="417"/>
                  </a:moveTo>
                  <a:lnTo>
                    <a:pt x="206" y="443"/>
                  </a:lnTo>
                  <a:lnTo>
                    <a:pt x="202" y="463"/>
                  </a:lnTo>
                  <a:lnTo>
                    <a:pt x="195" y="481"/>
                  </a:lnTo>
                  <a:lnTo>
                    <a:pt x="317" y="481"/>
                  </a:lnTo>
                  <a:lnTo>
                    <a:pt x="311" y="463"/>
                  </a:lnTo>
                  <a:lnTo>
                    <a:pt x="306" y="443"/>
                  </a:lnTo>
                  <a:lnTo>
                    <a:pt x="304" y="417"/>
                  </a:lnTo>
                  <a:lnTo>
                    <a:pt x="208" y="417"/>
                  </a:lnTo>
                  <a:close/>
                  <a:moveTo>
                    <a:pt x="44" y="32"/>
                  </a:moveTo>
                  <a:lnTo>
                    <a:pt x="40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2" y="45"/>
                  </a:lnTo>
                  <a:lnTo>
                    <a:pt x="32" y="289"/>
                  </a:lnTo>
                  <a:lnTo>
                    <a:pt x="224" y="289"/>
                  </a:lnTo>
                  <a:lnTo>
                    <a:pt x="229" y="289"/>
                  </a:lnTo>
                  <a:lnTo>
                    <a:pt x="234" y="292"/>
                  </a:lnTo>
                  <a:lnTo>
                    <a:pt x="237" y="295"/>
                  </a:lnTo>
                  <a:lnTo>
                    <a:pt x="240" y="300"/>
                  </a:lnTo>
                  <a:lnTo>
                    <a:pt x="240" y="305"/>
                  </a:lnTo>
                  <a:lnTo>
                    <a:pt x="240" y="310"/>
                  </a:lnTo>
                  <a:lnTo>
                    <a:pt x="237" y="314"/>
                  </a:lnTo>
                  <a:lnTo>
                    <a:pt x="234" y="318"/>
                  </a:lnTo>
                  <a:lnTo>
                    <a:pt x="229" y="319"/>
                  </a:lnTo>
                  <a:lnTo>
                    <a:pt x="224" y="321"/>
                  </a:lnTo>
                  <a:lnTo>
                    <a:pt x="32" y="321"/>
                  </a:lnTo>
                  <a:lnTo>
                    <a:pt x="32" y="372"/>
                  </a:lnTo>
                  <a:lnTo>
                    <a:pt x="33" y="377"/>
                  </a:lnTo>
                  <a:lnTo>
                    <a:pt x="36" y="382"/>
                  </a:lnTo>
                  <a:lnTo>
                    <a:pt x="40" y="383"/>
                  </a:lnTo>
                  <a:lnTo>
                    <a:pt x="44" y="385"/>
                  </a:lnTo>
                  <a:lnTo>
                    <a:pt x="468" y="385"/>
                  </a:lnTo>
                  <a:lnTo>
                    <a:pt x="473" y="383"/>
                  </a:lnTo>
                  <a:lnTo>
                    <a:pt x="476" y="382"/>
                  </a:lnTo>
                  <a:lnTo>
                    <a:pt x="479" y="377"/>
                  </a:lnTo>
                  <a:lnTo>
                    <a:pt x="481" y="372"/>
                  </a:lnTo>
                  <a:lnTo>
                    <a:pt x="481" y="45"/>
                  </a:lnTo>
                  <a:lnTo>
                    <a:pt x="479" y="40"/>
                  </a:lnTo>
                  <a:lnTo>
                    <a:pt x="476" y="37"/>
                  </a:lnTo>
                  <a:lnTo>
                    <a:pt x="473" y="34"/>
                  </a:lnTo>
                  <a:lnTo>
                    <a:pt x="468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8" y="0"/>
                  </a:lnTo>
                  <a:lnTo>
                    <a:pt x="486" y="5"/>
                  </a:lnTo>
                  <a:lnTo>
                    <a:pt x="500" y="13"/>
                  </a:lnTo>
                  <a:lnTo>
                    <a:pt x="508" y="27"/>
                  </a:lnTo>
                  <a:lnTo>
                    <a:pt x="513" y="45"/>
                  </a:lnTo>
                  <a:lnTo>
                    <a:pt x="513" y="372"/>
                  </a:lnTo>
                  <a:lnTo>
                    <a:pt x="508" y="390"/>
                  </a:lnTo>
                  <a:lnTo>
                    <a:pt x="500" y="404"/>
                  </a:lnTo>
                  <a:lnTo>
                    <a:pt x="486" y="414"/>
                  </a:lnTo>
                  <a:lnTo>
                    <a:pt x="468" y="417"/>
                  </a:lnTo>
                  <a:lnTo>
                    <a:pt x="336" y="417"/>
                  </a:lnTo>
                  <a:lnTo>
                    <a:pt x="338" y="439"/>
                  </a:lnTo>
                  <a:lnTo>
                    <a:pt x="341" y="457"/>
                  </a:lnTo>
                  <a:lnTo>
                    <a:pt x="348" y="468"/>
                  </a:lnTo>
                  <a:lnTo>
                    <a:pt x="352" y="476"/>
                  </a:lnTo>
                  <a:lnTo>
                    <a:pt x="357" y="481"/>
                  </a:lnTo>
                  <a:lnTo>
                    <a:pt x="384" y="481"/>
                  </a:lnTo>
                  <a:lnTo>
                    <a:pt x="389" y="481"/>
                  </a:lnTo>
                  <a:lnTo>
                    <a:pt x="394" y="483"/>
                  </a:lnTo>
                  <a:lnTo>
                    <a:pt x="397" y="488"/>
                  </a:lnTo>
                  <a:lnTo>
                    <a:pt x="399" y="491"/>
                  </a:lnTo>
                  <a:lnTo>
                    <a:pt x="401" y="497"/>
                  </a:lnTo>
                  <a:lnTo>
                    <a:pt x="399" y="502"/>
                  </a:lnTo>
                  <a:lnTo>
                    <a:pt x="397" y="505"/>
                  </a:lnTo>
                  <a:lnTo>
                    <a:pt x="394" y="510"/>
                  </a:lnTo>
                  <a:lnTo>
                    <a:pt x="389" y="512"/>
                  </a:lnTo>
                  <a:lnTo>
                    <a:pt x="384" y="513"/>
                  </a:lnTo>
                  <a:lnTo>
                    <a:pt x="128" y="513"/>
                  </a:lnTo>
                  <a:lnTo>
                    <a:pt x="123" y="512"/>
                  </a:lnTo>
                  <a:lnTo>
                    <a:pt x="118" y="510"/>
                  </a:lnTo>
                  <a:lnTo>
                    <a:pt x="115" y="505"/>
                  </a:lnTo>
                  <a:lnTo>
                    <a:pt x="113" y="502"/>
                  </a:lnTo>
                  <a:lnTo>
                    <a:pt x="112" y="497"/>
                  </a:lnTo>
                  <a:lnTo>
                    <a:pt x="113" y="491"/>
                  </a:lnTo>
                  <a:lnTo>
                    <a:pt x="115" y="488"/>
                  </a:lnTo>
                  <a:lnTo>
                    <a:pt x="118" y="483"/>
                  </a:lnTo>
                  <a:lnTo>
                    <a:pt x="123" y="481"/>
                  </a:lnTo>
                  <a:lnTo>
                    <a:pt x="128" y="481"/>
                  </a:lnTo>
                  <a:lnTo>
                    <a:pt x="155" y="481"/>
                  </a:lnTo>
                  <a:lnTo>
                    <a:pt x="160" y="476"/>
                  </a:lnTo>
                  <a:lnTo>
                    <a:pt x="165" y="468"/>
                  </a:lnTo>
                  <a:lnTo>
                    <a:pt x="171" y="457"/>
                  </a:lnTo>
                  <a:lnTo>
                    <a:pt x="174" y="439"/>
                  </a:lnTo>
                  <a:lnTo>
                    <a:pt x="176" y="417"/>
                  </a:lnTo>
                  <a:lnTo>
                    <a:pt x="44" y="417"/>
                  </a:lnTo>
                  <a:lnTo>
                    <a:pt x="27" y="414"/>
                  </a:lnTo>
                  <a:lnTo>
                    <a:pt x="12" y="404"/>
                  </a:lnTo>
                  <a:lnTo>
                    <a:pt x="4" y="390"/>
                  </a:lnTo>
                  <a:lnTo>
                    <a:pt x="0" y="372"/>
                  </a:lnTo>
                  <a:lnTo>
                    <a:pt x="0" y="45"/>
                  </a:lnTo>
                  <a:lnTo>
                    <a:pt x="4" y="27"/>
                  </a:lnTo>
                  <a:lnTo>
                    <a:pt x="12" y="13"/>
                  </a:lnTo>
                  <a:lnTo>
                    <a:pt x="27" y="5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Rectangle 128"/>
            <p:cNvSpPr>
              <a:spLocks noChangeArrowheads="1"/>
            </p:cNvSpPr>
            <p:nvPr/>
          </p:nvSpPr>
          <p:spPr bwMode="auto">
            <a:xfrm>
              <a:off x="3128198" y="3730912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Freeform 129"/>
            <p:cNvSpPr>
              <a:spLocks/>
            </p:cNvSpPr>
            <p:nvPr/>
          </p:nvSpPr>
          <p:spPr bwMode="auto">
            <a:xfrm>
              <a:off x="3005632" y="3455677"/>
              <a:ext cx="277386" cy="137617"/>
            </a:xfrm>
            <a:custGeom>
              <a:avLst/>
              <a:gdLst>
                <a:gd name="T0" fmla="*/ 66 w 256"/>
                <a:gd name="T1" fmla="*/ 0 h 129"/>
                <a:gd name="T2" fmla="*/ 194 w 256"/>
                <a:gd name="T3" fmla="*/ 0 h 129"/>
                <a:gd name="T4" fmla="*/ 212 w 256"/>
                <a:gd name="T5" fmla="*/ 3 h 129"/>
                <a:gd name="T6" fmla="*/ 229 w 256"/>
                <a:gd name="T7" fmla="*/ 10 h 129"/>
                <a:gd name="T8" fmla="*/ 242 w 256"/>
                <a:gd name="T9" fmla="*/ 23 h 129"/>
                <a:gd name="T10" fmla="*/ 247 w 256"/>
                <a:gd name="T11" fmla="*/ 29 h 129"/>
                <a:gd name="T12" fmla="*/ 252 w 256"/>
                <a:gd name="T13" fmla="*/ 35 h 129"/>
                <a:gd name="T14" fmla="*/ 255 w 256"/>
                <a:gd name="T15" fmla="*/ 44 h 129"/>
                <a:gd name="T16" fmla="*/ 256 w 256"/>
                <a:gd name="T17" fmla="*/ 48 h 129"/>
                <a:gd name="T18" fmla="*/ 255 w 256"/>
                <a:gd name="T19" fmla="*/ 53 h 129"/>
                <a:gd name="T20" fmla="*/ 253 w 256"/>
                <a:gd name="T21" fmla="*/ 58 h 129"/>
                <a:gd name="T22" fmla="*/ 250 w 256"/>
                <a:gd name="T23" fmla="*/ 61 h 129"/>
                <a:gd name="T24" fmla="*/ 245 w 256"/>
                <a:gd name="T25" fmla="*/ 64 h 129"/>
                <a:gd name="T26" fmla="*/ 240 w 256"/>
                <a:gd name="T27" fmla="*/ 64 h 129"/>
                <a:gd name="T28" fmla="*/ 236 w 256"/>
                <a:gd name="T29" fmla="*/ 64 h 129"/>
                <a:gd name="T30" fmla="*/ 231 w 256"/>
                <a:gd name="T31" fmla="*/ 63 h 129"/>
                <a:gd name="T32" fmla="*/ 228 w 256"/>
                <a:gd name="T33" fmla="*/ 58 h 129"/>
                <a:gd name="T34" fmla="*/ 224 w 256"/>
                <a:gd name="T35" fmla="*/ 55 h 129"/>
                <a:gd name="T36" fmla="*/ 223 w 256"/>
                <a:gd name="T37" fmla="*/ 48 h 129"/>
                <a:gd name="T38" fmla="*/ 218 w 256"/>
                <a:gd name="T39" fmla="*/ 44 h 129"/>
                <a:gd name="T40" fmla="*/ 213 w 256"/>
                <a:gd name="T41" fmla="*/ 39 h 129"/>
                <a:gd name="T42" fmla="*/ 208 w 256"/>
                <a:gd name="T43" fmla="*/ 35 h 129"/>
                <a:gd name="T44" fmla="*/ 202 w 256"/>
                <a:gd name="T45" fmla="*/ 34 h 129"/>
                <a:gd name="T46" fmla="*/ 194 w 256"/>
                <a:gd name="T47" fmla="*/ 32 h 129"/>
                <a:gd name="T48" fmla="*/ 66 w 256"/>
                <a:gd name="T49" fmla="*/ 32 h 129"/>
                <a:gd name="T50" fmla="*/ 48 w 256"/>
                <a:gd name="T51" fmla="*/ 37 h 129"/>
                <a:gd name="T52" fmla="*/ 37 w 256"/>
                <a:gd name="T53" fmla="*/ 48 h 129"/>
                <a:gd name="T54" fmla="*/ 32 w 256"/>
                <a:gd name="T55" fmla="*/ 64 h 129"/>
                <a:gd name="T56" fmla="*/ 37 w 256"/>
                <a:gd name="T57" fmla="*/ 80 h 129"/>
                <a:gd name="T58" fmla="*/ 48 w 256"/>
                <a:gd name="T59" fmla="*/ 92 h 129"/>
                <a:gd name="T60" fmla="*/ 66 w 256"/>
                <a:gd name="T61" fmla="*/ 96 h 129"/>
                <a:gd name="T62" fmla="*/ 82 w 256"/>
                <a:gd name="T63" fmla="*/ 96 h 129"/>
                <a:gd name="T64" fmla="*/ 86 w 256"/>
                <a:gd name="T65" fmla="*/ 98 h 129"/>
                <a:gd name="T66" fmla="*/ 90 w 256"/>
                <a:gd name="T67" fmla="*/ 100 h 129"/>
                <a:gd name="T68" fmla="*/ 94 w 256"/>
                <a:gd name="T69" fmla="*/ 103 h 129"/>
                <a:gd name="T70" fmla="*/ 96 w 256"/>
                <a:gd name="T71" fmla="*/ 108 h 129"/>
                <a:gd name="T72" fmla="*/ 98 w 256"/>
                <a:gd name="T73" fmla="*/ 112 h 129"/>
                <a:gd name="T74" fmla="*/ 96 w 256"/>
                <a:gd name="T75" fmla="*/ 117 h 129"/>
                <a:gd name="T76" fmla="*/ 94 w 256"/>
                <a:gd name="T77" fmla="*/ 122 h 129"/>
                <a:gd name="T78" fmla="*/ 90 w 256"/>
                <a:gd name="T79" fmla="*/ 125 h 129"/>
                <a:gd name="T80" fmla="*/ 86 w 256"/>
                <a:gd name="T81" fmla="*/ 129 h 129"/>
                <a:gd name="T82" fmla="*/ 82 w 256"/>
                <a:gd name="T83" fmla="*/ 129 h 129"/>
                <a:gd name="T84" fmla="*/ 66 w 256"/>
                <a:gd name="T85" fmla="*/ 129 h 129"/>
                <a:gd name="T86" fmla="*/ 45 w 256"/>
                <a:gd name="T87" fmla="*/ 125 h 129"/>
                <a:gd name="T88" fmla="*/ 27 w 256"/>
                <a:gd name="T89" fmla="*/ 116 h 129"/>
                <a:gd name="T90" fmla="*/ 13 w 256"/>
                <a:gd name="T91" fmla="*/ 103 h 129"/>
                <a:gd name="T92" fmla="*/ 3 w 256"/>
                <a:gd name="T93" fmla="*/ 85 h 129"/>
                <a:gd name="T94" fmla="*/ 0 w 256"/>
                <a:gd name="T95" fmla="*/ 64 h 129"/>
                <a:gd name="T96" fmla="*/ 3 w 256"/>
                <a:gd name="T97" fmla="*/ 45 h 129"/>
                <a:gd name="T98" fmla="*/ 13 w 256"/>
                <a:gd name="T99" fmla="*/ 27 h 129"/>
                <a:gd name="T100" fmla="*/ 27 w 256"/>
                <a:gd name="T101" fmla="*/ 13 h 129"/>
                <a:gd name="T102" fmla="*/ 45 w 256"/>
                <a:gd name="T103" fmla="*/ 3 h 129"/>
                <a:gd name="T104" fmla="*/ 66 w 256"/>
                <a:gd name="T10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6" h="129">
                  <a:moveTo>
                    <a:pt x="66" y="0"/>
                  </a:moveTo>
                  <a:lnTo>
                    <a:pt x="194" y="0"/>
                  </a:lnTo>
                  <a:lnTo>
                    <a:pt x="212" y="3"/>
                  </a:lnTo>
                  <a:lnTo>
                    <a:pt x="229" y="10"/>
                  </a:lnTo>
                  <a:lnTo>
                    <a:pt x="242" y="23"/>
                  </a:lnTo>
                  <a:lnTo>
                    <a:pt x="247" y="29"/>
                  </a:lnTo>
                  <a:lnTo>
                    <a:pt x="252" y="35"/>
                  </a:lnTo>
                  <a:lnTo>
                    <a:pt x="255" y="44"/>
                  </a:lnTo>
                  <a:lnTo>
                    <a:pt x="256" y="48"/>
                  </a:lnTo>
                  <a:lnTo>
                    <a:pt x="255" y="53"/>
                  </a:lnTo>
                  <a:lnTo>
                    <a:pt x="253" y="58"/>
                  </a:lnTo>
                  <a:lnTo>
                    <a:pt x="250" y="61"/>
                  </a:lnTo>
                  <a:lnTo>
                    <a:pt x="245" y="64"/>
                  </a:lnTo>
                  <a:lnTo>
                    <a:pt x="240" y="64"/>
                  </a:lnTo>
                  <a:lnTo>
                    <a:pt x="236" y="64"/>
                  </a:lnTo>
                  <a:lnTo>
                    <a:pt x="231" y="63"/>
                  </a:lnTo>
                  <a:lnTo>
                    <a:pt x="228" y="58"/>
                  </a:lnTo>
                  <a:lnTo>
                    <a:pt x="224" y="55"/>
                  </a:lnTo>
                  <a:lnTo>
                    <a:pt x="223" y="48"/>
                  </a:lnTo>
                  <a:lnTo>
                    <a:pt x="218" y="44"/>
                  </a:lnTo>
                  <a:lnTo>
                    <a:pt x="213" y="39"/>
                  </a:lnTo>
                  <a:lnTo>
                    <a:pt x="208" y="35"/>
                  </a:lnTo>
                  <a:lnTo>
                    <a:pt x="202" y="34"/>
                  </a:lnTo>
                  <a:lnTo>
                    <a:pt x="194" y="32"/>
                  </a:lnTo>
                  <a:lnTo>
                    <a:pt x="66" y="32"/>
                  </a:lnTo>
                  <a:lnTo>
                    <a:pt x="48" y="37"/>
                  </a:lnTo>
                  <a:lnTo>
                    <a:pt x="37" y="48"/>
                  </a:lnTo>
                  <a:lnTo>
                    <a:pt x="32" y="64"/>
                  </a:lnTo>
                  <a:lnTo>
                    <a:pt x="37" y="80"/>
                  </a:lnTo>
                  <a:lnTo>
                    <a:pt x="48" y="92"/>
                  </a:lnTo>
                  <a:lnTo>
                    <a:pt x="66" y="96"/>
                  </a:lnTo>
                  <a:lnTo>
                    <a:pt x="82" y="96"/>
                  </a:lnTo>
                  <a:lnTo>
                    <a:pt x="86" y="98"/>
                  </a:lnTo>
                  <a:lnTo>
                    <a:pt x="90" y="100"/>
                  </a:lnTo>
                  <a:lnTo>
                    <a:pt x="94" y="103"/>
                  </a:lnTo>
                  <a:lnTo>
                    <a:pt x="96" y="108"/>
                  </a:lnTo>
                  <a:lnTo>
                    <a:pt x="98" y="112"/>
                  </a:lnTo>
                  <a:lnTo>
                    <a:pt x="96" y="117"/>
                  </a:lnTo>
                  <a:lnTo>
                    <a:pt x="94" y="122"/>
                  </a:lnTo>
                  <a:lnTo>
                    <a:pt x="90" y="125"/>
                  </a:lnTo>
                  <a:lnTo>
                    <a:pt x="86" y="129"/>
                  </a:lnTo>
                  <a:lnTo>
                    <a:pt x="82" y="129"/>
                  </a:lnTo>
                  <a:lnTo>
                    <a:pt x="66" y="129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3" y="103"/>
                  </a:lnTo>
                  <a:lnTo>
                    <a:pt x="3" y="85"/>
                  </a:lnTo>
                  <a:lnTo>
                    <a:pt x="0" y="64"/>
                  </a:lnTo>
                  <a:lnTo>
                    <a:pt x="3" y="45"/>
                  </a:lnTo>
                  <a:lnTo>
                    <a:pt x="13" y="27"/>
                  </a:lnTo>
                  <a:lnTo>
                    <a:pt x="27" y="13"/>
                  </a:lnTo>
                  <a:lnTo>
                    <a:pt x="45" y="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Freeform 130"/>
            <p:cNvSpPr>
              <a:spLocks noEditPoints="1"/>
            </p:cNvSpPr>
            <p:nvPr/>
          </p:nvSpPr>
          <p:spPr bwMode="auto">
            <a:xfrm>
              <a:off x="3145400" y="3524486"/>
              <a:ext cx="223628" cy="223628"/>
            </a:xfrm>
            <a:custGeom>
              <a:avLst/>
              <a:gdLst>
                <a:gd name="T0" fmla="*/ 37 w 209"/>
                <a:gd name="T1" fmla="*/ 37 h 209"/>
                <a:gd name="T2" fmla="*/ 58 w 209"/>
                <a:gd name="T3" fmla="*/ 125 h 209"/>
                <a:gd name="T4" fmla="*/ 69 w 209"/>
                <a:gd name="T5" fmla="*/ 114 h 209"/>
                <a:gd name="T6" fmla="*/ 74 w 209"/>
                <a:gd name="T7" fmla="*/ 111 h 209"/>
                <a:gd name="T8" fmla="*/ 77 w 209"/>
                <a:gd name="T9" fmla="*/ 109 h 209"/>
                <a:gd name="T10" fmla="*/ 80 w 209"/>
                <a:gd name="T11" fmla="*/ 109 h 209"/>
                <a:gd name="T12" fmla="*/ 85 w 209"/>
                <a:gd name="T13" fmla="*/ 109 h 209"/>
                <a:gd name="T14" fmla="*/ 88 w 209"/>
                <a:gd name="T15" fmla="*/ 111 h 209"/>
                <a:gd name="T16" fmla="*/ 93 w 209"/>
                <a:gd name="T17" fmla="*/ 114 h 209"/>
                <a:gd name="T18" fmla="*/ 149 w 209"/>
                <a:gd name="T19" fmla="*/ 170 h 209"/>
                <a:gd name="T20" fmla="*/ 170 w 209"/>
                <a:gd name="T21" fmla="*/ 149 h 209"/>
                <a:gd name="T22" fmla="*/ 112 w 209"/>
                <a:gd name="T23" fmla="*/ 93 h 209"/>
                <a:gd name="T24" fmla="*/ 111 w 209"/>
                <a:gd name="T25" fmla="*/ 89 h 209"/>
                <a:gd name="T26" fmla="*/ 109 w 209"/>
                <a:gd name="T27" fmla="*/ 84 h 209"/>
                <a:gd name="T28" fmla="*/ 109 w 209"/>
                <a:gd name="T29" fmla="*/ 79 h 209"/>
                <a:gd name="T30" fmla="*/ 111 w 209"/>
                <a:gd name="T31" fmla="*/ 74 h 209"/>
                <a:gd name="T32" fmla="*/ 112 w 209"/>
                <a:gd name="T33" fmla="*/ 71 h 209"/>
                <a:gd name="T34" fmla="*/ 125 w 209"/>
                <a:gd name="T35" fmla="*/ 58 h 209"/>
                <a:gd name="T36" fmla="*/ 37 w 209"/>
                <a:gd name="T37" fmla="*/ 37 h 209"/>
                <a:gd name="T38" fmla="*/ 15 w 209"/>
                <a:gd name="T39" fmla="*/ 0 h 209"/>
                <a:gd name="T40" fmla="*/ 19 w 209"/>
                <a:gd name="T41" fmla="*/ 0 h 209"/>
                <a:gd name="T42" fmla="*/ 161 w 209"/>
                <a:gd name="T43" fmla="*/ 34 h 209"/>
                <a:gd name="T44" fmla="*/ 165 w 209"/>
                <a:gd name="T45" fmla="*/ 36 h 209"/>
                <a:gd name="T46" fmla="*/ 170 w 209"/>
                <a:gd name="T47" fmla="*/ 40 h 209"/>
                <a:gd name="T48" fmla="*/ 172 w 209"/>
                <a:gd name="T49" fmla="*/ 45 h 209"/>
                <a:gd name="T50" fmla="*/ 173 w 209"/>
                <a:gd name="T51" fmla="*/ 50 h 209"/>
                <a:gd name="T52" fmla="*/ 172 w 209"/>
                <a:gd name="T53" fmla="*/ 56 h 209"/>
                <a:gd name="T54" fmla="*/ 169 w 209"/>
                <a:gd name="T55" fmla="*/ 60 h 209"/>
                <a:gd name="T56" fmla="*/ 148 w 209"/>
                <a:gd name="T57" fmla="*/ 82 h 209"/>
                <a:gd name="T58" fmla="*/ 204 w 209"/>
                <a:gd name="T59" fmla="*/ 138 h 209"/>
                <a:gd name="T60" fmla="*/ 207 w 209"/>
                <a:gd name="T61" fmla="*/ 141 h 209"/>
                <a:gd name="T62" fmla="*/ 209 w 209"/>
                <a:gd name="T63" fmla="*/ 146 h 209"/>
                <a:gd name="T64" fmla="*/ 209 w 209"/>
                <a:gd name="T65" fmla="*/ 151 h 209"/>
                <a:gd name="T66" fmla="*/ 207 w 209"/>
                <a:gd name="T67" fmla="*/ 156 h 209"/>
                <a:gd name="T68" fmla="*/ 204 w 209"/>
                <a:gd name="T69" fmla="*/ 161 h 209"/>
                <a:gd name="T70" fmla="*/ 161 w 209"/>
                <a:gd name="T71" fmla="*/ 204 h 209"/>
                <a:gd name="T72" fmla="*/ 157 w 209"/>
                <a:gd name="T73" fmla="*/ 207 h 209"/>
                <a:gd name="T74" fmla="*/ 153 w 209"/>
                <a:gd name="T75" fmla="*/ 207 h 209"/>
                <a:gd name="T76" fmla="*/ 149 w 209"/>
                <a:gd name="T77" fmla="*/ 209 h 209"/>
                <a:gd name="T78" fmla="*/ 145 w 209"/>
                <a:gd name="T79" fmla="*/ 207 h 209"/>
                <a:gd name="T80" fmla="*/ 141 w 209"/>
                <a:gd name="T81" fmla="*/ 207 h 209"/>
                <a:gd name="T82" fmla="*/ 138 w 209"/>
                <a:gd name="T83" fmla="*/ 204 h 209"/>
                <a:gd name="T84" fmla="*/ 80 w 209"/>
                <a:gd name="T85" fmla="*/ 148 h 209"/>
                <a:gd name="T86" fmla="*/ 60 w 209"/>
                <a:gd name="T87" fmla="*/ 169 h 209"/>
                <a:gd name="T88" fmla="*/ 55 w 209"/>
                <a:gd name="T89" fmla="*/ 172 h 209"/>
                <a:gd name="T90" fmla="*/ 50 w 209"/>
                <a:gd name="T91" fmla="*/ 174 h 209"/>
                <a:gd name="T92" fmla="*/ 43 w 209"/>
                <a:gd name="T93" fmla="*/ 172 h 209"/>
                <a:gd name="T94" fmla="*/ 39 w 209"/>
                <a:gd name="T95" fmla="*/ 170 h 209"/>
                <a:gd name="T96" fmla="*/ 35 w 209"/>
                <a:gd name="T97" fmla="*/ 166 h 209"/>
                <a:gd name="T98" fmla="*/ 34 w 209"/>
                <a:gd name="T99" fmla="*/ 161 h 209"/>
                <a:gd name="T100" fmla="*/ 0 w 209"/>
                <a:gd name="T101" fmla="*/ 20 h 209"/>
                <a:gd name="T102" fmla="*/ 0 w 209"/>
                <a:gd name="T103" fmla="*/ 15 h 209"/>
                <a:gd name="T104" fmla="*/ 2 w 209"/>
                <a:gd name="T105" fmla="*/ 10 h 209"/>
                <a:gd name="T106" fmla="*/ 5 w 209"/>
                <a:gd name="T107" fmla="*/ 5 h 209"/>
                <a:gd name="T108" fmla="*/ 10 w 209"/>
                <a:gd name="T109" fmla="*/ 2 h 209"/>
                <a:gd name="T110" fmla="*/ 15 w 209"/>
                <a:gd name="T11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9">
                  <a:moveTo>
                    <a:pt x="37" y="37"/>
                  </a:moveTo>
                  <a:lnTo>
                    <a:pt x="58" y="125"/>
                  </a:lnTo>
                  <a:lnTo>
                    <a:pt x="69" y="114"/>
                  </a:lnTo>
                  <a:lnTo>
                    <a:pt x="74" y="111"/>
                  </a:lnTo>
                  <a:lnTo>
                    <a:pt x="77" y="109"/>
                  </a:lnTo>
                  <a:lnTo>
                    <a:pt x="80" y="109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3" y="114"/>
                  </a:lnTo>
                  <a:lnTo>
                    <a:pt x="149" y="170"/>
                  </a:lnTo>
                  <a:lnTo>
                    <a:pt x="170" y="149"/>
                  </a:lnTo>
                  <a:lnTo>
                    <a:pt x="112" y="93"/>
                  </a:lnTo>
                  <a:lnTo>
                    <a:pt x="111" y="89"/>
                  </a:lnTo>
                  <a:lnTo>
                    <a:pt x="109" y="84"/>
                  </a:lnTo>
                  <a:lnTo>
                    <a:pt x="109" y="79"/>
                  </a:lnTo>
                  <a:lnTo>
                    <a:pt x="111" y="74"/>
                  </a:lnTo>
                  <a:lnTo>
                    <a:pt x="112" y="71"/>
                  </a:lnTo>
                  <a:lnTo>
                    <a:pt x="125" y="58"/>
                  </a:lnTo>
                  <a:lnTo>
                    <a:pt x="37" y="37"/>
                  </a:lnTo>
                  <a:close/>
                  <a:moveTo>
                    <a:pt x="15" y="0"/>
                  </a:moveTo>
                  <a:lnTo>
                    <a:pt x="19" y="0"/>
                  </a:lnTo>
                  <a:lnTo>
                    <a:pt x="161" y="34"/>
                  </a:lnTo>
                  <a:lnTo>
                    <a:pt x="165" y="36"/>
                  </a:lnTo>
                  <a:lnTo>
                    <a:pt x="170" y="40"/>
                  </a:lnTo>
                  <a:lnTo>
                    <a:pt x="172" y="45"/>
                  </a:lnTo>
                  <a:lnTo>
                    <a:pt x="173" y="50"/>
                  </a:lnTo>
                  <a:lnTo>
                    <a:pt x="172" y="56"/>
                  </a:lnTo>
                  <a:lnTo>
                    <a:pt x="169" y="60"/>
                  </a:lnTo>
                  <a:lnTo>
                    <a:pt x="148" y="82"/>
                  </a:lnTo>
                  <a:lnTo>
                    <a:pt x="204" y="138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6"/>
                  </a:lnTo>
                  <a:lnTo>
                    <a:pt x="204" y="161"/>
                  </a:lnTo>
                  <a:lnTo>
                    <a:pt x="161" y="204"/>
                  </a:lnTo>
                  <a:lnTo>
                    <a:pt x="157" y="207"/>
                  </a:lnTo>
                  <a:lnTo>
                    <a:pt x="153" y="207"/>
                  </a:lnTo>
                  <a:lnTo>
                    <a:pt x="149" y="209"/>
                  </a:lnTo>
                  <a:lnTo>
                    <a:pt x="145" y="207"/>
                  </a:lnTo>
                  <a:lnTo>
                    <a:pt x="141" y="207"/>
                  </a:lnTo>
                  <a:lnTo>
                    <a:pt x="138" y="204"/>
                  </a:lnTo>
                  <a:lnTo>
                    <a:pt x="80" y="148"/>
                  </a:lnTo>
                  <a:lnTo>
                    <a:pt x="60" y="169"/>
                  </a:lnTo>
                  <a:lnTo>
                    <a:pt x="55" y="172"/>
                  </a:lnTo>
                  <a:lnTo>
                    <a:pt x="50" y="174"/>
                  </a:lnTo>
                  <a:lnTo>
                    <a:pt x="43" y="172"/>
                  </a:lnTo>
                  <a:lnTo>
                    <a:pt x="39" y="170"/>
                  </a:lnTo>
                  <a:lnTo>
                    <a:pt x="35" y="166"/>
                  </a:lnTo>
                  <a:lnTo>
                    <a:pt x="34" y="161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8302533" y="1657313"/>
            <a:ext cx="309147" cy="307941"/>
            <a:chOff x="8242904" y="1376862"/>
            <a:chExt cx="550409" cy="548260"/>
          </a:xfrm>
          <a:solidFill>
            <a:schemeClr val="bg1"/>
          </a:solidFill>
        </p:grpSpPr>
        <p:sp>
          <p:nvSpPr>
            <p:cNvPr id="150" name="Freeform 351"/>
            <p:cNvSpPr>
              <a:spLocks noEditPoints="1"/>
            </p:cNvSpPr>
            <p:nvPr/>
          </p:nvSpPr>
          <p:spPr bwMode="auto">
            <a:xfrm>
              <a:off x="8242904" y="1376862"/>
              <a:ext cx="550409" cy="548260"/>
            </a:xfrm>
            <a:custGeom>
              <a:avLst/>
              <a:gdLst>
                <a:gd name="T0" fmla="*/ 43 w 511"/>
                <a:gd name="T1" fmla="*/ 32 h 512"/>
                <a:gd name="T2" fmla="*/ 40 w 511"/>
                <a:gd name="T3" fmla="*/ 32 h 512"/>
                <a:gd name="T4" fmla="*/ 35 w 511"/>
                <a:gd name="T5" fmla="*/ 36 h 512"/>
                <a:gd name="T6" fmla="*/ 33 w 511"/>
                <a:gd name="T7" fmla="*/ 37 h 512"/>
                <a:gd name="T8" fmla="*/ 32 w 511"/>
                <a:gd name="T9" fmla="*/ 40 h 512"/>
                <a:gd name="T10" fmla="*/ 32 w 511"/>
                <a:gd name="T11" fmla="*/ 129 h 512"/>
                <a:gd name="T12" fmla="*/ 479 w 511"/>
                <a:gd name="T13" fmla="*/ 129 h 512"/>
                <a:gd name="T14" fmla="*/ 479 w 511"/>
                <a:gd name="T15" fmla="*/ 39 h 512"/>
                <a:gd name="T16" fmla="*/ 479 w 511"/>
                <a:gd name="T17" fmla="*/ 37 h 512"/>
                <a:gd name="T18" fmla="*/ 476 w 511"/>
                <a:gd name="T19" fmla="*/ 36 h 512"/>
                <a:gd name="T20" fmla="*/ 473 w 511"/>
                <a:gd name="T21" fmla="*/ 32 h 512"/>
                <a:gd name="T22" fmla="*/ 468 w 511"/>
                <a:gd name="T23" fmla="*/ 32 h 512"/>
                <a:gd name="T24" fmla="*/ 43 w 511"/>
                <a:gd name="T25" fmla="*/ 32 h 512"/>
                <a:gd name="T26" fmla="*/ 43 w 511"/>
                <a:gd name="T27" fmla="*/ 0 h 512"/>
                <a:gd name="T28" fmla="*/ 468 w 511"/>
                <a:gd name="T29" fmla="*/ 0 h 512"/>
                <a:gd name="T30" fmla="*/ 484 w 511"/>
                <a:gd name="T31" fmla="*/ 3 h 512"/>
                <a:gd name="T32" fmla="*/ 498 w 511"/>
                <a:gd name="T33" fmla="*/ 11 h 512"/>
                <a:gd name="T34" fmla="*/ 508 w 511"/>
                <a:gd name="T35" fmla="*/ 24 h 512"/>
                <a:gd name="T36" fmla="*/ 511 w 511"/>
                <a:gd name="T37" fmla="*/ 39 h 512"/>
                <a:gd name="T38" fmla="*/ 511 w 511"/>
                <a:gd name="T39" fmla="*/ 383 h 512"/>
                <a:gd name="T40" fmla="*/ 511 w 511"/>
                <a:gd name="T41" fmla="*/ 388 h 512"/>
                <a:gd name="T42" fmla="*/ 508 w 511"/>
                <a:gd name="T43" fmla="*/ 393 h 512"/>
                <a:gd name="T44" fmla="*/ 505 w 511"/>
                <a:gd name="T45" fmla="*/ 396 h 512"/>
                <a:gd name="T46" fmla="*/ 500 w 511"/>
                <a:gd name="T47" fmla="*/ 400 h 512"/>
                <a:gd name="T48" fmla="*/ 495 w 511"/>
                <a:gd name="T49" fmla="*/ 400 h 512"/>
                <a:gd name="T50" fmla="*/ 490 w 511"/>
                <a:gd name="T51" fmla="*/ 400 h 512"/>
                <a:gd name="T52" fmla="*/ 486 w 511"/>
                <a:gd name="T53" fmla="*/ 396 h 512"/>
                <a:gd name="T54" fmla="*/ 482 w 511"/>
                <a:gd name="T55" fmla="*/ 393 h 512"/>
                <a:gd name="T56" fmla="*/ 481 w 511"/>
                <a:gd name="T57" fmla="*/ 388 h 512"/>
                <a:gd name="T58" fmla="*/ 479 w 511"/>
                <a:gd name="T59" fmla="*/ 383 h 512"/>
                <a:gd name="T60" fmla="*/ 479 w 511"/>
                <a:gd name="T61" fmla="*/ 161 h 512"/>
                <a:gd name="T62" fmla="*/ 32 w 511"/>
                <a:gd name="T63" fmla="*/ 161 h 512"/>
                <a:gd name="T64" fmla="*/ 32 w 511"/>
                <a:gd name="T65" fmla="*/ 464 h 512"/>
                <a:gd name="T66" fmla="*/ 32 w 511"/>
                <a:gd name="T67" fmla="*/ 468 h 512"/>
                <a:gd name="T68" fmla="*/ 33 w 511"/>
                <a:gd name="T69" fmla="*/ 473 h 512"/>
                <a:gd name="T70" fmla="*/ 36 w 511"/>
                <a:gd name="T71" fmla="*/ 477 h 512"/>
                <a:gd name="T72" fmla="*/ 40 w 511"/>
                <a:gd name="T73" fmla="*/ 480 h 512"/>
                <a:gd name="T74" fmla="*/ 43 w 511"/>
                <a:gd name="T75" fmla="*/ 480 h 512"/>
                <a:gd name="T76" fmla="*/ 224 w 511"/>
                <a:gd name="T77" fmla="*/ 480 h 512"/>
                <a:gd name="T78" fmla="*/ 229 w 511"/>
                <a:gd name="T79" fmla="*/ 481 h 512"/>
                <a:gd name="T80" fmla="*/ 234 w 511"/>
                <a:gd name="T81" fmla="*/ 483 h 512"/>
                <a:gd name="T82" fmla="*/ 237 w 511"/>
                <a:gd name="T83" fmla="*/ 486 h 512"/>
                <a:gd name="T84" fmla="*/ 238 w 511"/>
                <a:gd name="T85" fmla="*/ 491 h 512"/>
                <a:gd name="T86" fmla="*/ 240 w 511"/>
                <a:gd name="T87" fmla="*/ 496 h 512"/>
                <a:gd name="T88" fmla="*/ 238 w 511"/>
                <a:gd name="T89" fmla="*/ 501 h 512"/>
                <a:gd name="T90" fmla="*/ 237 w 511"/>
                <a:gd name="T91" fmla="*/ 505 h 512"/>
                <a:gd name="T92" fmla="*/ 234 w 511"/>
                <a:gd name="T93" fmla="*/ 509 h 512"/>
                <a:gd name="T94" fmla="*/ 229 w 511"/>
                <a:gd name="T95" fmla="*/ 512 h 512"/>
                <a:gd name="T96" fmla="*/ 224 w 511"/>
                <a:gd name="T97" fmla="*/ 512 h 512"/>
                <a:gd name="T98" fmla="*/ 43 w 511"/>
                <a:gd name="T99" fmla="*/ 512 h 512"/>
                <a:gd name="T100" fmla="*/ 27 w 511"/>
                <a:gd name="T101" fmla="*/ 509 h 512"/>
                <a:gd name="T102" fmla="*/ 12 w 511"/>
                <a:gd name="T103" fmla="*/ 497 h 512"/>
                <a:gd name="T104" fmla="*/ 3 w 511"/>
                <a:gd name="T105" fmla="*/ 483 h 512"/>
                <a:gd name="T106" fmla="*/ 0 w 511"/>
                <a:gd name="T107" fmla="*/ 464 h 512"/>
                <a:gd name="T108" fmla="*/ 0 w 511"/>
                <a:gd name="T109" fmla="*/ 39 h 512"/>
                <a:gd name="T110" fmla="*/ 3 w 511"/>
                <a:gd name="T111" fmla="*/ 24 h 512"/>
                <a:gd name="T112" fmla="*/ 12 w 511"/>
                <a:gd name="T113" fmla="*/ 11 h 512"/>
                <a:gd name="T114" fmla="*/ 27 w 511"/>
                <a:gd name="T115" fmla="*/ 3 h 512"/>
                <a:gd name="T116" fmla="*/ 43 w 511"/>
                <a:gd name="T1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1" h="512">
                  <a:moveTo>
                    <a:pt x="43" y="32"/>
                  </a:moveTo>
                  <a:lnTo>
                    <a:pt x="40" y="32"/>
                  </a:lnTo>
                  <a:lnTo>
                    <a:pt x="35" y="36"/>
                  </a:lnTo>
                  <a:lnTo>
                    <a:pt x="33" y="37"/>
                  </a:lnTo>
                  <a:lnTo>
                    <a:pt x="32" y="40"/>
                  </a:lnTo>
                  <a:lnTo>
                    <a:pt x="32" y="129"/>
                  </a:lnTo>
                  <a:lnTo>
                    <a:pt x="479" y="129"/>
                  </a:lnTo>
                  <a:lnTo>
                    <a:pt x="479" y="39"/>
                  </a:lnTo>
                  <a:lnTo>
                    <a:pt x="479" y="37"/>
                  </a:lnTo>
                  <a:lnTo>
                    <a:pt x="476" y="36"/>
                  </a:lnTo>
                  <a:lnTo>
                    <a:pt x="473" y="32"/>
                  </a:lnTo>
                  <a:lnTo>
                    <a:pt x="468" y="32"/>
                  </a:lnTo>
                  <a:lnTo>
                    <a:pt x="43" y="32"/>
                  </a:lnTo>
                  <a:close/>
                  <a:moveTo>
                    <a:pt x="43" y="0"/>
                  </a:moveTo>
                  <a:lnTo>
                    <a:pt x="468" y="0"/>
                  </a:lnTo>
                  <a:lnTo>
                    <a:pt x="484" y="3"/>
                  </a:lnTo>
                  <a:lnTo>
                    <a:pt x="498" y="11"/>
                  </a:lnTo>
                  <a:lnTo>
                    <a:pt x="508" y="24"/>
                  </a:lnTo>
                  <a:lnTo>
                    <a:pt x="511" y="39"/>
                  </a:lnTo>
                  <a:lnTo>
                    <a:pt x="511" y="383"/>
                  </a:lnTo>
                  <a:lnTo>
                    <a:pt x="511" y="388"/>
                  </a:lnTo>
                  <a:lnTo>
                    <a:pt x="508" y="393"/>
                  </a:lnTo>
                  <a:lnTo>
                    <a:pt x="505" y="396"/>
                  </a:lnTo>
                  <a:lnTo>
                    <a:pt x="500" y="400"/>
                  </a:lnTo>
                  <a:lnTo>
                    <a:pt x="495" y="400"/>
                  </a:lnTo>
                  <a:lnTo>
                    <a:pt x="490" y="400"/>
                  </a:lnTo>
                  <a:lnTo>
                    <a:pt x="486" y="396"/>
                  </a:lnTo>
                  <a:lnTo>
                    <a:pt x="482" y="393"/>
                  </a:lnTo>
                  <a:lnTo>
                    <a:pt x="481" y="388"/>
                  </a:lnTo>
                  <a:lnTo>
                    <a:pt x="479" y="383"/>
                  </a:lnTo>
                  <a:lnTo>
                    <a:pt x="479" y="161"/>
                  </a:lnTo>
                  <a:lnTo>
                    <a:pt x="32" y="161"/>
                  </a:lnTo>
                  <a:lnTo>
                    <a:pt x="32" y="464"/>
                  </a:lnTo>
                  <a:lnTo>
                    <a:pt x="32" y="468"/>
                  </a:lnTo>
                  <a:lnTo>
                    <a:pt x="33" y="473"/>
                  </a:lnTo>
                  <a:lnTo>
                    <a:pt x="36" y="477"/>
                  </a:lnTo>
                  <a:lnTo>
                    <a:pt x="40" y="480"/>
                  </a:lnTo>
                  <a:lnTo>
                    <a:pt x="43" y="480"/>
                  </a:lnTo>
                  <a:lnTo>
                    <a:pt x="224" y="480"/>
                  </a:lnTo>
                  <a:lnTo>
                    <a:pt x="229" y="481"/>
                  </a:lnTo>
                  <a:lnTo>
                    <a:pt x="234" y="483"/>
                  </a:lnTo>
                  <a:lnTo>
                    <a:pt x="237" y="486"/>
                  </a:lnTo>
                  <a:lnTo>
                    <a:pt x="238" y="491"/>
                  </a:lnTo>
                  <a:lnTo>
                    <a:pt x="240" y="496"/>
                  </a:lnTo>
                  <a:lnTo>
                    <a:pt x="238" y="501"/>
                  </a:lnTo>
                  <a:lnTo>
                    <a:pt x="237" y="505"/>
                  </a:lnTo>
                  <a:lnTo>
                    <a:pt x="234" y="509"/>
                  </a:lnTo>
                  <a:lnTo>
                    <a:pt x="229" y="512"/>
                  </a:lnTo>
                  <a:lnTo>
                    <a:pt x="224" y="512"/>
                  </a:lnTo>
                  <a:lnTo>
                    <a:pt x="43" y="512"/>
                  </a:lnTo>
                  <a:lnTo>
                    <a:pt x="27" y="509"/>
                  </a:lnTo>
                  <a:lnTo>
                    <a:pt x="12" y="497"/>
                  </a:lnTo>
                  <a:lnTo>
                    <a:pt x="3" y="483"/>
                  </a:lnTo>
                  <a:lnTo>
                    <a:pt x="0" y="464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2" y="11"/>
                  </a:lnTo>
                  <a:lnTo>
                    <a:pt x="27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1" name="Rectangle 352"/>
            <p:cNvSpPr>
              <a:spLocks noChangeArrowheads="1"/>
            </p:cNvSpPr>
            <p:nvPr/>
          </p:nvSpPr>
          <p:spPr bwMode="auto">
            <a:xfrm>
              <a:off x="8311705" y="1445663"/>
              <a:ext cx="34401" cy="3440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2" name="Rectangle 353"/>
            <p:cNvSpPr>
              <a:spLocks noChangeArrowheads="1"/>
            </p:cNvSpPr>
            <p:nvPr/>
          </p:nvSpPr>
          <p:spPr bwMode="auto">
            <a:xfrm>
              <a:off x="8380506" y="1445663"/>
              <a:ext cx="34401" cy="3440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Rectangle 354"/>
            <p:cNvSpPr>
              <a:spLocks noChangeArrowheads="1"/>
            </p:cNvSpPr>
            <p:nvPr/>
          </p:nvSpPr>
          <p:spPr bwMode="auto">
            <a:xfrm>
              <a:off x="8449308" y="1445663"/>
              <a:ext cx="34401" cy="3440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Freeform 355"/>
            <p:cNvSpPr>
              <a:spLocks/>
            </p:cNvSpPr>
            <p:nvPr/>
          </p:nvSpPr>
          <p:spPr bwMode="auto">
            <a:xfrm>
              <a:off x="8380506" y="1617666"/>
              <a:ext cx="273055" cy="135453"/>
            </a:xfrm>
            <a:custGeom>
              <a:avLst/>
              <a:gdLst>
                <a:gd name="T0" fmla="*/ 64 w 255"/>
                <a:gd name="T1" fmla="*/ 0 h 126"/>
                <a:gd name="T2" fmla="*/ 192 w 255"/>
                <a:gd name="T3" fmla="*/ 0 h 126"/>
                <a:gd name="T4" fmla="*/ 210 w 255"/>
                <a:gd name="T5" fmla="*/ 1 h 126"/>
                <a:gd name="T6" fmla="*/ 226 w 255"/>
                <a:gd name="T7" fmla="*/ 9 h 126"/>
                <a:gd name="T8" fmla="*/ 239 w 255"/>
                <a:gd name="T9" fmla="*/ 21 h 126"/>
                <a:gd name="T10" fmla="*/ 252 w 255"/>
                <a:gd name="T11" fmla="*/ 40 h 126"/>
                <a:gd name="T12" fmla="*/ 255 w 255"/>
                <a:gd name="T13" fmla="*/ 62 h 126"/>
                <a:gd name="T14" fmla="*/ 255 w 255"/>
                <a:gd name="T15" fmla="*/ 69 h 126"/>
                <a:gd name="T16" fmla="*/ 253 w 255"/>
                <a:gd name="T17" fmla="*/ 72 h 126"/>
                <a:gd name="T18" fmla="*/ 248 w 255"/>
                <a:gd name="T19" fmla="*/ 75 h 126"/>
                <a:gd name="T20" fmla="*/ 245 w 255"/>
                <a:gd name="T21" fmla="*/ 78 h 126"/>
                <a:gd name="T22" fmla="*/ 240 w 255"/>
                <a:gd name="T23" fmla="*/ 78 h 126"/>
                <a:gd name="T24" fmla="*/ 234 w 255"/>
                <a:gd name="T25" fmla="*/ 78 h 126"/>
                <a:gd name="T26" fmla="*/ 231 w 255"/>
                <a:gd name="T27" fmla="*/ 75 h 126"/>
                <a:gd name="T28" fmla="*/ 226 w 255"/>
                <a:gd name="T29" fmla="*/ 72 h 126"/>
                <a:gd name="T30" fmla="*/ 224 w 255"/>
                <a:gd name="T31" fmla="*/ 69 h 126"/>
                <a:gd name="T32" fmla="*/ 224 w 255"/>
                <a:gd name="T33" fmla="*/ 62 h 126"/>
                <a:gd name="T34" fmla="*/ 223 w 255"/>
                <a:gd name="T35" fmla="*/ 56 h 126"/>
                <a:gd name="T36" fmla="*/ 220 w 255"/>
                <a:gd name="T37" fmla="*/ 48 h 126"/>
                <a:gd name="T38" fmla="*/ 215 w 255"/>
                <a:gd name="T39" fmla="*/ 41 h 126"/>
                <a:gd name="T40" fmla="*/ 210 w 255"/>
                <a:gd name="T41" fmla="*/ 37 h 126"/>
                <a:gd name="T42" fmla="*/ 205 w 255"/>
                <a:gd name="T43" fmla="*/ 33 h 126"/>
                <a:gd name="T44" fmla="*/ 199 w 255"/>
                <a:gd name="T45" fmla="*/ 32 h 126"/>
                <a:gd name="T46" fmla="*/ 192 w 255"/>
                <a:gd name="T47" fmla="*/ 30 h 126"/>
                <a:gd name="T48" fmla="*/ 64 w 255"/>
                <a:gd name="T49" fmla="*/ 30 h 126"/>
                <a:gd name="T50" fmla="*/ 48 w 255"/>
                <a:gd name="T51" fmla="*/ 35 h 126"/>
                <a:gd name="T52" fmla="*/ 37 w 255"/>
                <a:gd name="T53" fmla="*/ 46 h 126"/>
                <a:gd name="T54" fmla="*/ 32 w 255"/>
                <a:gd name="T55" fmla="*/ 62 h 126"/>
                <a:gd name="T56" fmla="*/ 37 w 255"/>
                <a:gd name="T57" fmla="*/ 78 h 126"/>
                <a:gd name="T58" fmla="*/ 48 w 255"/>
                <a:gd name="T59" fmla="*/ 91 h 126"/>
                <a:gd name="T60" fmla="*/ 64 w 255"/>
                <a:gd name="T61" fmla="*/ 94 h 126"/>
                <a:gd name="T62" fmla="*/ 80 w 255"/>
                <a:gd name="T63" fmla="*/ 94 h 126"/>
                <a:gd name="T64" fmla="*/ 85 w 255"/>
                <a:gd name="T65" fmla="*/ 96 h 126"/>
                <a:gd name="T66" fmla="*/ 90 w 255"/>
                <a:gd name="T67" fmla="*/ 98 h 126"/>
                <a:gd name="T68" fmla="*/ 93 w 255"/>
                <a:gd name="T69" fmla="*/ 101 h 126"/>
                <a:gd name="T70" fmla="*/ 94 w 255"/>
                <a:gd name="T71" fmla="*/ 106 h 126"/>
                <a:gd name="T72" fmla="*/ 96 w 255"/>
                <a:gd name="T73" fmla="*/ 110 h 126"/>
                <a:gd name="T74" fmla="*/ 94 w 255"/>
                <a:gd name="T75" fmla="*/ 115 h 126"/>
                <a:gd name="T76" fmla="*/ 93 w 255"/>
                <a:gd name="T77" fmla="*/ 120 h 126"/>
                <a:gd name="T78" fmla="*/ 90 w 255"/>
                <a:gd name="T79" fmla="*/ 123 h 126"/>
                <a:gd name="T80" fmla="*/ 85 w 255"/>
                <a:gd name="T81" fmla="*/ 126 h 126"/>
                <a:gd name="T82" fmla="*/ 80 w 255"/>
                <a:gd name="T83" fmla="*/ 126 h 126"/>
                <a:gd name="T84" fmla="*/ 64 w 255"/>
                <a:gd name="T85" fmla="*/ 126 h 126"/>
                <a:gd name="T86" fmla="*/ 43 w 255"/>
                <a:gd name="T87" fmla="*/ 123 h 126"/>
                <a:gd name="T88" fmla="*/ 25 w 255"/>
                <a:gd name="T89" fmla="*/ 115 h 126"/>
                <a:gd name="T90" fmla="*/ 13 w 255"/>
                <a:gd name="T91" fmla="*/ 101 h 126"/>
                <a:gd name="T92" fmla="*/ 3 w 255"/>
                <a:gd name="T93" fmla="*/ 83 h 126"/>
                <a:gd name="T94" fmla="*/ 0 w 255"/>
                <a:gd name="T95" fmla="*/ 62 h 126"/>
                <a:gd name="T96" fmla="*/ 3 w 255"/>
                <a:gd name="T97" fmla="*/ 43 h 126"/>
                <a:gd name="T98" fmla="*/ 13 w 255"/>
                <a:gd name="T99" fmla="*/ 25 h 126"/>
                <a:gd name="T100" fmla="*/ 25 w 255"/>
                <a:gd name="T101" fmla="*/ 11 h 126"/>
                <a:gd name="T102" fmla="*/ 43 w 255"/>
                <a:gd name="T103" fmla="*/ 3 h 126"/>
                <a:gd name="T104" fmla="*/ 64 w 255"/>
                <a:gd name="T10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5" h="126">
                  <a:moveTo>
                    <a:pt x="64" y="0"/>
                  </a:moveTo>
                  <a:lnTo>
                    <a:pt x="192" y="0"/>
                  </a:lnTo>
                  <a:lnTo>
                    <a:pt x="210" y="1"/>
                  </a:lnTo>
                  <a:lnTo>
                    <a:pt x="226" y="9"/>
                  </a:lnTo>
                  <a:lnTo>
                    <a:pt x="239" y="21"/>
                  </a:lnTo>
                  <a:lnTo>
                    <a:pt x="252" y="40"/>
                  </a:lnTo>
                  <a:lnTo>
                    <a:pt x="255" y="62"/>
                  </a:lnTo>
                  <a:lnTo>
                    <a:pt x="255" y="69"/>
                  </a:lnTo>
                  <a:lnTo>
                    <a:pt x="253" y="72"/>
                  </a:lnTo>
                  <a:lnTo>
                    <a:pt x="248" y="75"/>
                  </a:lnTo>
                  <a:lnTo>
                    <a:pt x="245" y="78"/>
                  </a:lnTo>
                  <a:lnTo>
                    <a:pt x="240" y="78"/>
                  </a:lnTo>
                  <a:lnTo>
                    <a:pt x="234" y="78"/>
                  </a:lnTo>
                  <a:lnTo>
                    <a:pt x="231" y="75"/>
                  </a:lnTo>
                  <a:lnTo>
                    <a:pt x="226" y="72"/>
                  </a:lnTo>
                  <a:lnTo>
                    <a:pt x="224" y="69"/>
                  </a:lnTo>
                  <a:lnTo>
                    <a:pt x="224" y="62"/>
                  </a:lnTo>
                  <a:lnTo>
                    <a:pt x="223" y="56"/>
                  </a:lnTo>
                  <a:lnTo>
                    <a:pt x="220" y="48"/>
                  </a:lnTo>
                  <a:lnTo>
                    <a:pt x="215" y="41"/>
                  </a:lnTo>
                  <a:lnTo>
                    <a:pt x="210" y="37"/>
                  </a:lnTo>
                  <a:lnTo>
                    <a:pt x="205" y="33"/>
                  </a:lnTo>
                  <a:lnTo>
                    <a:pt x="199" y="32"/>
                  </a:lnTo>
                  <a:lnTo>
                    <a:pt x="192" y="30"/>
                  </a:lnTo>
                  <a:lnTo>
                    <a:pt x="64" y="30"/>
                  </a:lnTo>
                  <a:lnTo>
                    <a:pt x="48" y="35"/>
                  </a:lnTo>
                  <a:lnTo>
                    <a:pt x="37" y="46"/>
                  </a:lnTo>
                  <a:lnTo>
                    <a:pt x="32" y="62"/>
                  </a:lnTo>
                  <a:lnTo>
                    <a:pt x="37" y="78"/>
                  </a:lnTo>
                  <a:lnTo>
                    <a:pt x="48" y="91"/>
                  </a:lnTo>
                  <a:lnTo>
                    <a:pt x="64" y="94"/>
                  </a:lnTo>
                  <a:lnTo>
                    <a:pt x="80" y="94"/>
                  </a:lnTo>
                  <a:lnTo>
                    <a:pt x="85" y="96"/>
                  </a:lnTo>
                  <a:lnTo>
                    <a:pt x="90" y="98"/>
                  </a:lnTo>
                  <a:lnTo>
                    <a:pt x="93" y="101"/>
                  </a:lnTo>
                  <a:lnTo>
                    <a:pt x="94" y="106"/>
                  </a:lnTo>
                  <a:lnTo>
                    <a:pt x="96" y="110"/>
                  </a:lnTo>
                  <a:lnTo>
                    <a:pt x="94" y="115"/>
                  </a:lnTo>
                  <a:lnTo>
                    <a:pt x="93" y="120"/>
                  </a:lnTo>
                  <a:lnTo>
                    <a:pt x="90" y="123"/>
                  </a:lnTo>
                  <a:lnTo>
                    <a:pt x="85" y="126"/>
                  </a:lnTo>
                  <a:lnTo>
                    <a:pt x="80" y="126"/>
                  </a:lnTo>
                  <a:lnTo>
                    <a:pt x="64" y="126"/>
                  </a:lnTo>
                  <a:lnTo>
                    <a:pt x="43" y="123"/>
                  </a:lnTo>
                  <a:lnTo>
                    <a:pt x="25" y="115"/>
                  </a:lnTo>
                  <a:lnTo>
                    <a:pt x="13" y="101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3" y="25"/>
                  </a:lnTo>
                  <a:lnTo>
                    <a:pt x="25" y="11"/>
                  </a:lnTo>
                  <a:lnTo>
                    <a:pt x="43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5" name="Freeform 356"/>
            <p:cNvSpPr>
              <a:spLocks noEditPoints="1"/>
            </p:cNvSpPr>
            <p:nvPr/>
          </p:nvSpPr>
          <p:spPr bwMode="auto">
            <a:xfrm>
              <a:off x="8518109" y="1701518"/>
              <a:ext cx="223604" cy="223604"/>
            </a:xfrm>
            <a:custGeom>
              <a:avLst/>
              <a:gdLst>
                <a:gd name="T0" fmla="*/ 37 w 207"/>
                <a:gd name="T1" fmla="*/ 39 h 209"/>
                <a:gd name="T2" fmla="*/ 58 w 207"/>
                <a:gd name="T3" fmla="*/ 125 h 209"/>
                <a:gd name="T4" fmla="*/ 69 w 207"/>
                <a:gd name="T5" fmla="*/ 114 h 209"/>
                <a:gd name="T6" fmla="*/ 72 w 207"/>
                <a:gd name="T7" fmla="*/ 111 h 209"/>
                <a:gd name="T8" fmla="*/ 77 w 207"/>
                <a:gd name="T9" fmla="*/ 109 h 209"/>
                <a:gd name="T10" fmla="*/ 80 w 207"/>
                <a:gd name="T11" fmla="*/ 109 h 209"/>
                <a:gd name="T12" fmla="*/ 85 w 207"/>
                <a:gd name="T13" fmla="*/ 109 h 209"/>
                <a:gd name="T14" fmla="*/ 88 w 207"/>
                <a:gd name="T15" fmla="*/ 111 h 209"/>
                <a:gd name="T16" fmla="*/ 92 w 207"/>
                <a:gd name="T17" fmla="*/ 114 h 209"/>
                <a:gd name="T18" fmla="*/ 148 w 207"/>
                <a:gd name="T19" fmla="*/ 170 h 209"/>
                <a:gd name="T20" fmla="*/ 169 w 207"/>
                <a:gd name="T21" fmla="*/ 149 h 209"/>
                <a:gd name="T22" fmla="*/ 112 w 207"/>
                <a:gd name="T23" fmla="*/ 93 h 209"/>
                <a:gd name="T24" fmla="*/ 109 w 207"/>
                <a:gd name="T25" fmla="*/ 89 h 209"/>
                <a:gd name="T26" fmla="*/ 108 w 207"/>
                <a:gd name="T27" fmla="*/ 84 h 209"/>
                <a:gd name="T28" fmla="*/ 108 w 207"/>
                <a:gd name="T29" fmla="*/ 79 h 209"/>
                <a:gd name="T30" fmla="*/ 109 w 207"/>
                <a:gd name="T31" fmla="*/ 74 h 209"/>
                <a:gd name="T32" fmla="*/ 112 w 207"/>
                <a:gd name="T33" fmla="*/ 71 h 209"/>
                <a:gd name="T34" fmla="*/ 125 w 207"/>
                <a:gd name="T35" fmla="*/ 58 h 209"/>
                <a:gd name="T36" fmla="*/ 37 w 207"/>
                <a:gd name="T37" fmla="*/ 39 h 209"/>
                <a:gd name="T38" fmla="*/ 15 w 207"/>
                <a:gd name="T39" fmla="*/ 0 h 209"/>
                <a:gd name="T40" fmla="*/ 19 w 207"/>
                <a:gd name="T41" fmla="*/ 2 h 209"/>
                <a:gd name="T42" fmla="*/ 161 w 207"/>
                <a:gd name="T43" fmla="*/ 34 h 209"/>
                <a:gd name="T44" fmla="*/ 165 w 207"/>
                <a:gd name="T45" fmla="*/ 36 h 209"/>
                <a:gd name="T46" fmla="*/ 169 w 207"/>
                <a:gd name="T47" fmla="*/ 40 h 209"/>
                <a:gd name="T48" fmla="*/ 172 w 207"/>
                <a:gd name="T49" fmla="*/ 45 h 209"/>
                <a:gd name="T50" fmla="*/ 172 w 207"/>
                <a:gd name="T51" fmla="*/ 50 h 209"/>
                <a:gd name="T52" fmla="*/ 172 w 207"/>
                <a:gd name="T53" fmla="*/ 56 h 209"/>
                <a:gd name="T54" fmla="*/ 167 w 207"/>
                <a:gd name="T55" fmla="*/ 61 h 209"/>
                <a:gd name="T56" fmla="*/ 146 w 207"/>
                <a:gd name="T57" fmla="*/ 82 h 209"/>
                <a:gd name="T58" fmla="*/ 202 w 207"/>
                <a:gd name="T59" fmla="*/ 138 h 209"/>
                <a:gd name="T60" fmla="*/ 205 w 207"/>
                <a:gd name="T61" fmla="*/ 143 h 209"/>
                <a:gd name="T62" fmla="*/ 207 w 207"/>
                <a:gd name="T63" fmla="*/ 148 h 209"/>
                <a:gd name="T64" fmla="*/ 207 w 207"/>
                <a:gd name="T65" fmla="*/ 153 h 209"/>
                <a:gd name="T66" fmla="*/ 205 w 207"/>
                <a:gd name="T67" fmla="*/ 157 h 209"/>
                <a:gd name="T68" fmla="*/ 202 w 207"/>
                <a:gd name="T69" fmla="*/ 161 h 209"/>
                <a:gd name="T70" fmla="*/ 159 w 207"/>
                <a:gd name="T71" fmla="*/ 204 h 209"/>
                <a:gd name="T72" fmla="*/ 156 w 207"/>
                <a:gd name="T73" fmla="*/ 207 h 209"/>
                <a:gd name="T74" fmla="*/ 153 w 207"/>
                <a:gd name="T75" fmla="*/ 209 h 209"/>
                <a:gd name="T76" fmla="*/ 148 w 207"/>
                <a:gd name="T77" fmla="*/ 209 h 209"/>
                <a:gd name="T78" fmla="*/ 144 w 207"/>
                <a:gd name="T79" fmla="*/ 209 h 209"/>
                <a:gd name="T80" fmla="*/ 140 w 207"/>
                <a:gd name="T81" fmla="*/ 207 h 209"/>
                <a:gd name="T82" fmla="*/ 136 w 207"/>
                <a:gd name="T83" fmla="*/ 204 h 209"/>
                <a:gd name="T84" fmla="*/ 80 w 207"/>
                <a:gd name="T85" fmla="*/ 148 h 209"/>
                <a:gd name="T86" fmla="*/ 59 w 207"/>
                <a:gd name="T87" fmla="*/ 169 h 209"/>
                <a:gd name="T88" fmla="*/ 55 w 207"/>
                <a:gd name="T89" fmla="*/ 172 h 209"/>
                <a:gd name="T90" fmla="*/ 50 w 207"/>
                <a:gd name="T91" fmla="*/ 174 h 209"/>
                <a:gd name="T92" fmla="*/ 43 w 207"/>
                <a:gd name="T93" fmla="*/ 174 h 209"/>
                <a:gd name="T94" fmla="*/ 39 w 207"/>
                <a:gd name="T95" fmla="*/ 170 h 209"/>
                <a:gd name="T96" fmla="*/ 35 w 207"/>
                <a:gd name="T97" fmla="*/ 167 h 209"/>
                <a:gd name="T98" fmla="*/ 32 w 207"/>
                <a:gd name="T99" fmla="*/ 161 h 209"/>
                <a:gd name="T100" fmla="*/ 0 w 207"/>
                <a:gd name="T101" fmla="*/ 21 h 209"/>
                <a:gd name="T102" fmla="*/ 0 w 207"/>
                <a:gd name="T103" fmla="*/ 15 h 209"/>
                <a:gd name="T104" fmla="*/ 2 w 207"/>
                <a:gd name="T105" fmla="*/ 10 h 209"/>
                <a:gd name="T106" fmla="*/ 5 w 207"/>
                <a:gd name="T107" fmla="*/ 5 h 209"/>
                <a:gd name="T108" fmla="*/ 8 w 207"/>
                <a:gd name="T109" fmla="*/ 2 h 209"/>
                <a:gd name="T110" fmla="*/ 15 w 207"/>
                <a:gd name="T11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7" h="209">
                  <a:moveTo>
                    <a:pt x="37" y="39"/>
                  </a:moveTo>
                  <a:lnTo>
                    <a:pt x="58" y="125"/>
                  </a:lnTo>
                  <a:lnTo>
                    <a:pt x="69" y="114"/>
                  </a:lnTo>
                  <a:lnTo>
                    <a:pt x="72" y="111"/>
                  </a:lnTo>
                  <a:lnTo>
                    <a:pt x="77" y="109"/>
                  </a:lnTo>
                  <a:lnTo>
                    <a:pt x="80" y="109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2" y="114"/>
                  </a:lnTo>
                  <a:lnTo>
                    <a:pt x="148" y="170"/>
                  </a:lnTo>
                  <a:lnTo>
                    <a:pt x="169" y="149"/>
                  </a:lnTo>
                  <a:lnTo>
                    <a:pt x="112" y="93"/>
                  </a:lnTo>
                  <a:lnTo>
                    <a:pt x="109" y="89"/>
                  </a:lnTo>
                  <a:lnTo>
                    <a:pt x="108" y="84"/>
                  </a:lnTo>
                  <a:lnTo>
                    <a:pt x="108" y="79"/>
                  </a:lnTo>
                  <a:lnTo>
                    <a:pt x="109" y="74"/>
                  </a:lnTo>
                  <a:lnTo>
                    <a:pt x="112" y="71"/>
                  </a:lnTo>
                  <a:lnTo>
                    <a:pt x="125" y="58"/>
                  </a:lnTo>
                  <a:lnTo>
                    <a:pt x="37" y="39"/>
                  </a:lnTo>
                  <a:close/>
                  <a:moveTo>
                    <a:pt x="15" y="0"/>
                  </a:moveTo>
                  <a:lnTo>
                    <a:pt x="19" y="2"/>
                  </a:lnTo>
                  <a:lnTo>
                    <a:pt x="161" y="34"/>
                  </a:lnTo>
                  <a:lnTo>
                    <a:pt x="165" y="36"/>
                  </a:lnTo>
                  <a:lnTo>
                    <a:pt x="169" y="40"/>
                  </a:lnTo>
                  <a:lnTo>
                    <a:pt x="172" y="45"/>
                  </a:lnTo>
                  <a:lnTo>
                    <a:pt x="172" y="50"/>
                  </a:lnTo>
                  <a:lnTo>
                    <a:pt x="172" y="56"/>
                  </a:lnTo>
                  <a:lnTo>
                    <a:pt x="167" y="61"/>
                  </a:lnTo>
                  <a:lnTo>
                    <a:pt x="146" y="82"/>
                  </a:lnTo>
                  <a:lnTo>
                    <a:pt x="202" y="138"/>
                  </a:lnTo>
                  <a:lnTo>
                    <a:pt x="205" y="143"/>
                  </a:lnTo>
                  <a:lnTo>
                    <a:pt x="207" y="148"/>
                  </a:lnTo>
                  <a:lnTo>
                    <a:pt x="207" y="153"/>
                  </a:lnTo>
                  <a:lnTo>
                    <a:pt x="205" y="157"/>
                  </a:lnTo>
                  <a:lnTo>
                    <a:pt x="202" y="161"/>
                  </a:lnTo>
                  <a:lnTo>
                    <a:pt x="159" y="204"/>
                  </a:lnTo>
                  <a:lnTo>
                    <a:pt x="156" y="207"/>
                  </a:lnTo>
                  <a:lnTo>
                    <a:pt x="153" y="209"/>
                  </a:lnTo>
                  <a:lnTo>
                    <a:pt x="148" y="209"/>
                  </a:lnTo>
                  <a:lnTo>
                    <a:pt x="144" y="209"/>
                  </a:lnTo>
                  <a:lnTo>
                    <a:pt x="140" y="207"/>
                  </a:lnTo>
                  <a:lnTo>
                    <a:pt x="136" y="204"/>
                  </a:lnTo>
                  <a:lnTo>
                    <a:pt x="80" y="148"/>
                  </a:lnTo>
                  <a:lnTo>
                    <a:pt x="59" y="169"/>
                  </a:lnTo>
                  <a:lnTo>
                    <a:pt x="55" y="172"/>
                  </a:lnTo>
                  <a:lnTo>
                    <a:pt x="50" y="174"/>
                  </a:lnTo>
                  <a:lnTo>
                    <a:pt x="43" y="174"/>
                  </a:lnTo>
                  <a:lnTo>
                    <a:pt x="39" y="170"/>
                  </a:lnTo>
                  <a:lnTo>
                    <a:pt x="35" y="167"/>
                  </a:lnTo>
                  <a:lnTo>
                    <a:pt x="32" y="161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5"/>
                  </a:lnTo>
                  <a:lnTo>
                    <a:pt x="8" y="2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1014535" y="5192404"/>
            <a:ext cx="309397" cy="309397"/>
            <a:chOff x="11233159" y="2372634"/>
            <a:chExt cx="550853" cy="550853"/>
          </a:xfrm>
          <a:solidFill>
            <a:schemeClr val="bg1"/>
          </a:solidFill>
        </p:grpSpPr>
        <p:sp>
          <p:nvSpPr>
            <p:cNvPr id="157" name="Freeform 204"/>
            <p:cNvSpPr>
              <a:spLocks noEditPoints="1"/>
            </p:cNvSpPr>
            <p:nvPr/>
          </p:nvSpPr>
          <p:spPr bwMode="auto">
            <a:xfrm>
              <a:off x="11302016" y="2579204"/>
              <a:ext cx="240998" cy="240998"/>
            </a:xfrm>
            <a:custGeom>
              <a:avLst/>
              <a:gdLst>
                <a:gd name="T0" fmla="*/ 95 w 223"/>
                <a:gd name="T1" fmla="*/ 96 h 222"/>
                <a:gd name="T2" fmla="*/ 89 w 223"/>
                <a:gd name="T3" fmla="*/ 104 h 222"/>
                <a:gd name="T4" fmla="*/ 81 w 223"/>
                <a:gd name="T5" fmla="*/ 105 h 222"/>
                <a:gd name="T6" fmla="*/ 79 w 223"/>
                <a:gd name="T7" fmla="*/ 120 h 222"/>
                <a:gd name="T8" fmla="*/ 85 w 223"/>
                <a:gd name="T9" fmla="*/ 128 h 222"/>
                <a:gd name="T10" fmla="*/ 85 w 223"/>
                <a:gd name="T11" fmla="*/ 137 h 222"/>
                <a:gd name="T12" fmla="*/ 103 w 223"/>
                <a:gd name="T13" fmla="*/ 152 h 222"/>
                <a:gd name="T14" fmla="*/ 113 w 223"/>
                <a:gd name="T15" fmla="*/ 149 h 222"/>
                <a:gd name="T16" fmla="*/ 121 w 223"/>
                <a:gd name="T17" fmla="*/ 152 h 222"/>
                <a:gd name="T18" fmla="*/ 140 w 223"/>
                <a:gd name="T19" fmla="*/ 137 h 222"/>
                <a:gd name="T20" fmla="*/ 140 w 223"/>
                <a:gd name="T21" fmla="*/ 128 h 222"/>
                <a:gd name="T22" fmla="*/ 145 w 223"/>
                <a:gd name="T23" fmla="*/ 120 h 222"/>
                <a:gd name="T24" fmla="*/ 145 w 223"/>
                <a:gd name="T25" fmla="*/ 105 h 222"/>
                <a:gd name="T26" fmla="*/ 135 w 223"/>
                <a:gd name="T27" fmla="*/ 104 h 222"/>
                <a:gd name="T28" fmla="*/ 129 w 223"/>
                <a:gd name="T29" fmla="*/ 96 h 222"/>
                <a:gd name="T30" fmla="*/ 113 w 223"/>
                <a:gd name="T31" fmla="*/ 0 h 222"/>
                <a:gd name="T32" fmla="*/ 121 w 223"/>
                <a:gd name="T33" fmla="*/ 3 h 222"/>
                <a:gd name="T34" fmla="*/ 127 w 223"/>
                <a:gd name="T35" fmla="*/ 9 h 222"/>
                <a:gd name="T36" fmla="*/ 207 w 223"/>
                <a:gd name="T37" fmla="*/ 73 h 222"/>
                <a:gd name="T38" fmla="*/ 217 w 223"/>
                <a:gd name="T39" fmla="*/ 77 h 222"/>
                <a:gd name="T40" fmla="*/ 223 w 223"/>
                <a:gd name="T41" fmla="*/ 85 h 222"/>
                <a:gd name="T42" fmla="*/ 223 w 223"/>
                <a:gd name="T43" fmla="*/ 94 h 222"/>
                <a:gd name="T44" fmla="*/ 219 w 223"/>
                <a:gd name="T45" fmla="*/ 102 h 222"/>
                <a:gd name="T46" fmla="*/ 191 w 223"/>
                <a:gd name="T47" fmla="*/ 203 h 222"/>
                <a:gd name="T48" fmla="*/ 191 w 223"/>
                <a:gd name="T49" fmla="*/ 213 h 222"/>
                <a:gd name="T50" fmla="*/ 185 w 223"/>
                <a:gd name="T51" fmla="*/ 221 h 222"/>
                <a:gd name="T52" fmla="*/ 177 w 223"/>
                <a:gd name="T53" fmla="*/ 222 h 222"/>
                <a:gd name="T54" fmla="*/ 167 w 223"/>
                <a:gd name="T55" fmla="*/ 221 h 222"/>
                <a:gd name="T56" fmla="*/ 57 w 223"/>
                <a:gd name="T57" fmla="*/ 221 h 222"/>
                <a:gd name="T58" fmla="*/ 49 w 223"/>
                <a:gd name="T59" fmla="*/ 222 h 222"/>
                <a:gd name="T60" fmla="*/ 39 w 223"/>
                <a:gd name="T61" fmla="*/ 221 h 222"/>
                <a:gd name="T62" fmla="*/ 33 w 223"/>
                <a:gd name="T63" fmla="*/ 213 h 222"/>
                <a:gd name="T64" fmla="*/ 33 w 223"/>
                <a:gd name="T65" fmla="*/ 203 h 222"/>
                <a:gd name="T66" fmla="*/ 7 w 223"/>
                <a:gd name="T67" fmla="*/ 102 h 222"/>
                <a:gd name="T68" fmla="*/ 0 w 223"/>
                <a:gd name="T69" fmla="*/ 94 h 222"/>
                <a:gd name="T70" fmla="*/ 0 w 223"/>
                <a:gd name="T71" fmla="*/ 85 h 222"/>
                <a:gd name="T72" fmla="*/ 7 w 223"/>
                <a:gd name="T73" fmla="*/ 77 h 222"/>
                <a:gd name="T74" fmla="*/ 17 w 223"/>
                <a:gd name="T75" fmla="*/ 73 h 222"/>
                <a:gd name="T76" fmla="*/ 97 w 223"/>
                <a:gd name="T77" fmla="*/ 9 h 222"/>
                <a:gd name="T78" fmla="*/ 103 w 223"/>
                <a:gd name="T79" fmla="*/ 3 h 222"/>
                <a:gd name="T80" fmla="*/ 113 w 223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3" h="222">
                  <a:moveTo>
                    <a:pt x="113" y="56"/>
                  </a:moveTo>
                  <a:lnTo>
                    <a:pt x="95" y="96"/>
                  </a:lnTo>
                  <a:lnTo>
                    <a:pt x="92" y="101"/>
                  </a:lnTo>
                  <a:lnTo>
                    <a:pt x="89" y="104"/>
                  </a:lnTo>
                  <a:lnTo>
                    <a:pt x="85" y="105"/>
                  </a:lnTo>
                  <a:lnTo>
                    <a:pt x="81" y="105"/>
                  </a:lnTo>
                  <a:lnTo>
                    <a:pt x="61" y="105"/>
                  </a:lnTo>
                  <a:lnTo>
                    <a:pt x="79" y="120"/>
                  </a:lnTo>
                  <a:lnTo>
                    <a:pt x="82" y="123"/>
                  </a:lnTo>
                  <a:lnTo>
                    <a:pt x="85" y="128"/>
                  </a:lnTo>
                  <a:lnTo>
                    <a:pt x="85" y="133"/>
                  </a:lnTo>
                  <a:lnTo>
                    <a:pt x="85" y="137"/>
                  </a:lnTo>
                  <a:lnTo>
                    <a:pt x="76" y="170"/>
                  </a:lnTo>
                  <a:lnTo>
                    <a:pt x="103" y="152"/>
                  </a:lnTo>
                  <a:lnTo>
                    <a:pt x="108" y="149"/>
                  </a:lnTo>
                  <a:lnTo>
                    <a:pt x="113" y="149"/>
                  </a:lnTo>
                  <a:lnTo>
                    <a:pt x="118" y="149"/>
                  </a:lnTo>
                  <a:lnTo>
                    <a:pt x="121" y="152"/>
                  </a:lnTo>
                  <a:lnTo>
                    <a:pt x="150" y="170"/>
                  </a:lnTo>
                  <a:lnTo>
                    <a:pt x="140" y="137"/>
                  </a:lnTo>
                  <a:lnTo>
                    <a:pt x="138" y="133"/>
                  </a:lnTo>
                  <a:lnTo>
                    <a:pt x="140" y="128"/>
                  </a:lnTo>
                  <a:lnTo>
                    <a:pt x="142" y="123"/>
                  </a:lnTo>
                  <a:lnTo>
                    <a:pt x="145" y="120"/>
                  </a:lnTo>
                  <a:lnTo>
                    <a:pt x="162" y="105"/>
                  </a:lnTo>
                  <a:lnTo>
                    <a:pt x="145" y="105"/>
                  </a:lnTo>
                  <a:lnTo>
                    <a:pt x="140" y="105"/>
                  </a:lnTo>
                  <a:lnTo>
                    <a:pt x="135" y="104"/>
                  </a:lnTo>
                  <a:lnTo>
                    <a:pt x="132" y="101"/>
                  </a:lnTo>
                  <a:lnTo>
                    <a:pt x="129" y="96"/>
                  </a:lnTo>
                  <a:lnTo>
                    <a:pt x="113" y="56"/>
                  </a:lnTo>
                  <a:close/>
                  <a:moveTo>
                    <a:pt x="113" y="0"/>
                  </a:moveTo>
                  <a:lnTo>
                    <a:pt x="118" y="0"/>
                  </a:lnTo>
                  <a:lnTo>
                    <a:pt x="121" y="3"/>
                  </a:lnTo>
                  <a:lnTo>
                    <a:pt x="124" y="4"/>
                  </a:lnTo>
                  <a:lnTo>
                    <a:pt x="127" y="9"/>
                  </a:lnTo>
                  <a:lnTo>
                    <a:pt x="154" y="73"/>
                  </a:lnTo>
                  <a:lnTo>
                    <a:pt x="207" y="73"/>
                  </a:lnTo>
                  <a:lnTo>
                    <a:pt x="214" y="75"/>
                  </a:lnTo>
                  <a:lnTo>
                    <a:pt x="217" y="77"/>
                  </a:lnTo>
                  <a:lnTo>
                    <a:pt x="220" y="80"/>
                  </a:lnTo>
                  <a:lnTo>
                    <a:pt x="223" y="85"/>
                  </a:lnTo>
                  <a:lnTo>
                    <a:pt x="223" y="89"/>
                  </a:lnTo>
                  <a:lnTo>
                    <a:pt x="223" y="94"/>
                  </a:lnTo>
                  <a:lnTo>
                    <a:pt x="222" y="99"/>
                  </a:lnTo>
                  <a:lnTo>
                    <a:pt x="219" y="102"/>
                  </a:lnTo>
                  <a:lnTo>
                    <a:pt x="174" y="139"/>
                  </a:lnTo>
                  <a:lnTo>
                    <a:pt x="191" y="203"/>
                  </a:lnTo>
                  <a:lnTo>
                    <a:pt x="193" y="208"/>
                  </a:lnTo>
                  <a:lnTo>
                    <a:pt x="191" y="213"/>
                  </a:lnTo>
                  <a:lnTo>
                    <a:pt x="190" y="216"/>
                  </a:lnTo>
                  <a:lnTo>
                    <a:pt x="185" y="221"/>
                  </a:lnTo>
                  <a:lnTo>
                    <a:pt x="182" y="222"/>
                  </a:lnTo>
                  <a:lnTo>
                    <a:pt x="177" y="222"/>
                  </a:lnTo>
                  <a:lnTo>
                    <a:pt x="172" y="222"/>
                  </a:lnTo>
                  <a:lnTo>
                    <a:pt x="167" y="221"/>
                  </a:lnTo>
                  <a:lnTo>
                    <a:pt x="113" y="184"/>
                  </a:lnTo>
                  <a:lnTo>
                    <a:pt x="57" y="221"/>
                  </a:lnTo>
                  <a:lnTo>
                    <a:pt x="53" y="222"/>
                  </a:lnTo>
                  <a:lnTo>
                    <a:pt x="49" y="222"/>
                  </a:lnTo>
                  <a:lnTo>
                    <a:pt x="44" y="222"/>
                  </a:lnTo>
                  <a:lnTo>
                    <a:pt x="39" y="221"/>
                  </a:lnTo>
                  <a:lnTo>
                    <a:pt x="36" y="216"/>
                  </a:lnTo>
                  <a:lnTo>
                    <a:pt x="33" y="213"/>
                  </a:lnTo>
                  <a:lnTo>
                    <a:pt x="33" y="208"/>
                  </a:lnTo>
                  <a:lnTo>
                    <a:pt x="33" y="203"/>
                  </a:lnTo>
                  <a:lnTo>
                    <a:pt x="52" y="139"/>
                  </a:lnTo>
                  <a:lnTo>
                    <a:pt x="7" y="102"/>
                  </a:lnTo>
                  <a:lnTo>
                    <a:pt x="4" y="99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4" y="80"/>
                  </a:lnTo>
                  <a:lnTo>
                    <a:pt x="7" y="77"/>
                  </a:lnTo>
                  <a:lnTo>
                    <a:pt x="12" y="75"/>
                  </a:lnTo>
                  <a:lnTo>
                    <a:pt x="17" y="73"/>
                  </a:lnTo>
                  <a:lnTo>
                    <a:pt x="69" y="73"/>
                  </a:lnTo>
                  <a:lnTo>
                    <a:pt x="97" y="9"/>
                  </a:lnTo>
                  <a:lnTo>
                    <a:pt x="100" y="4"/>
                  </a:lnTo>
                  <a:lnTo>
                    <a:pt x="103" y="3"/>
                  </a:lnTo>
                  <a:lnTo>
                    <a:pt x="108" y="0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8" name="Freeform 205"/>
            <p:cNvSpPr>
              <a:spLocks noEditPoints="1"/>
            </p:cNvSpPr>
            <p:nvPr/>
          </p:nvSpPr>
          <p:spPr bwMode="auto">
            <a:xfrm>
              <a:off x="11233159" y="2372634"/>
              <a:ext cx="550853" cy="550853"/>
            </a:xfrm>
            <a:custGeom>
              <a:avLst/>
              <a:gdLst>
                <a:gd name="T0" fmla="*/ 44 w 512"/>
                <a:gd name="T1" fmla="*/ 32 h 512"/>
                <a:gd name="T2" fmla="*/ 39 w 512"/>
                <a:gd name="T3" fmla="*/ 34 h 512"/>
                <a:gd name="T4" fmla="*/ 36 w 512"/>
                <a:gd name="T5" fmla="*/ 35 h 512"/>
                <a:gd name="T6" fmla="*/ 34 w 512"/>
                <a:gd name="T7" fmla="*/ 39 h 512"/>
                <a:gd name="T8" fmla="*/ 32 w 512"/>
                <a:gd name="T9" fmla="*/ 40 h 512"/>
                <a:gd name="T10" fmla="*/ 32 w 512"/>
                <a:gd name="T11" fmla="*/ 128 h 512"/>
                <a:gd name="T12" fmla="*/ 480 w 512"/>
                <a:gd name="T13" fmla="*/ 128 h 512"/>
                <a:gd name="T14" fmla="*/ 480 w 512"/>
                <a:gd name="T15" fmla="*/ 40 h 512"/>
                <a:gd name="T16" fmla="*/ 478 w 512"/>
                <a:gd name="T17" fmla="*/ 39 h 512"/>
                <a:gd name="T18" fmla="*/ 477 w 512"/>
                <a:gd name="T19" fmla="*/ 35 h 512"/>
                <a:gd name="T20" fmla="*/ 473 w 512"/>
                <a:gd name="T21" fmla="*/ 34 h 512"/>
                <a:gd name="T22" fmla="*/ 469 w 512"/>
                <a:gd name="T23" fmla="*/ 32 h 512"/>
                <a:gd name="T24" fmla="*/ 44 w 512"/>
                <a:gd name="T25" fmla="*/ 32 h 512"/>
                <a:gd name="T26" fmla="*/ 44 w 512"/>
                <a:gd name="T27" fmla="*/ 0 h 512"/>
                <a:gd name="T28" fmla="*/ 469 w 512"/>
                <a:gd name="T29" fmla="*/ 0 h 512"/>
                <a:gd name="T30" fmla="*/ 485 w 512"/>
                <a:gd name="T31" fmla="*/ 3 h 512"/>
                <a:gd name="T32" fmla="*/ 499 w 512"/>
                <a:gd name="T33" fmla="*/ 13 h 512"/>
                <a:gd name="T34" fmla="*/ 509 w 512"/>
                <a:gd name="T35" fmla="*/ 24 h 512"/>
                <a:gd name="T36" fmla="*/ 512 w 512"/>
                <a:gd name="T37" fmla="*/ 40 h 512"/>
                <a:gd name="T38" fmla="*/ 512 w 512"/>
                <a:gd name="T39" fmla="*/ 305 h 512"/>
                <a:gd name="T40" fmla="*/ 512 w 512"/>
                <a:gd name="T41" fmla="*/ 310 h 512"/>
                <a:gd name="T42" fmla="*/ 509 w 512"/>
                <a:gd name="T43" fmla="*/ 314 h 512"/>
                <a:gd name="T44" fmla="*/ 506 w 512"/>
                <a:gd name="T45" fmla="*/ 318 h 512"/>
                <a:gd name="T46" fmla="*/ 501 w 512"/>
                <a:gd name="T47" fmla="*/ 319 h 512"/>
                <a:gd name="T48" fmla="*/ 496 w 512"/>
                <a:gd name="T49" fmla="*/ 321 h 512"/>
                <a:gd name="T50" fmla="*/ 491 w 512"/>
                <a:gd name="T51" fmla="*/ 319 h 512"/>
                <a:gd name="T52" fmla="*/ 486 w 512"/>
                <a:gd name="T53" fmla="*/ 318 h 512"/>
                <a:gd name="T54" fmla="*/ 483 w 512"/>
                <a:gd name="T55" fmla="*/ 314 h 512"/>
                <a:gd name="T56" fmla="*/ 481 w 512"/>
                <a:gd name="T57" fmla="*/ 310 h 512"/>
                <a:gd name="T58" fmla="*/ 480 w 512"/>
                <a:gd name="T59" fmla="*/ 305 h 512"/>
                <a:gd name="T60" fmla="*/ 480 w 512"/>
                <a:gd name="T61" fmla="*/ 160 h 512"/>
                <a:gd name="T62" fmla="*/ 32 w 512"/>
                <a:gd name="T63" fmla="*/ 160 h 512"/>
                <a:gd name="T64" fmla="*/ 32 w 512"/>
                <a:gd name="T65" fmla="*/ 464 h 512"/>
                <a:gd name="T66" fmla="*/ 32 w 512"/>
                <a:gd name="T67" fmla="*/ 470 h 512"/>
                <a:gd name="T68" fmla="*/ 34 w 512"/>
                <a:gd name="T69" fmla="*/ 473 h 512"/>
                <a:gd name="T70" fmla="*/ 37 w 512"/>
                <a:gd name="T71" fmla="*/ 478 h 512"/>
                <a:gd name="T72" fmla="*/ 40 w 512"/>
                <a:gd name="T73" fmla="*/ 480 h 512"/>
                <a:gd name="T74" fmla="*/ 44 w 512"/>
                <a:gd name="T75" fmla="*/ 480 h 512"/>
                <a:gd name="T76" fmla="*/ 303 w 512"/>
                <a:gd name="T77" fmla="*/ 480 h 512"/>
                <a:gd name="T78" fmla="*/ 310 w 512"/>
                <a:gd name="T79" fmla="*/ 481 h 512"/>
                <a:gd name="T80" fmla="*/ 313 w 512"/>
                <a:gd name="T81" fmla="*/ 483 h 512"/>
                <a:gd name="T82" fmla="*/ 316 w 512"/>
                <a:gd name="T83" fmla="*/ 486 h 512"/>
                <a:gd name="T84" fmla="*/ 319 w 512"/>
                <a:gd name="T85" fmla="*/ 491 h 512"/>
                <a:gd name="T86" fmla="*/ 319 w 512"/>
                <a:gd name="T87" fmla="*/ 496 h 512"/>
                <a:gd name="T88" fmla="*/ 319 w 512"/>
                <a:gd name="T89" fmla="*/ 500 h 512"/>
                <a:gd name="T90" fmla="*/ 316 w 512"/>
                <a:gd name="T91" fmla="*/ 505 h 512"/>
                <a:gd name="T92" fmla="*/ 313 w 512"/>
                <a:gd name="T93" fmla="*/ 508 h 512"/>
                <a:gd name="T94" fmla="*/ 310 w 512"/>
                <a:gd name="T95" fmla="*/ 512 h 512"/>
                <a:gd name="T96" fmla="*/ 303 w 512"/>
                <a:gd name="T97" fmla="*/ 512 h 512"/>
                <a:gd name="T98" fmla="*/ 44 w 512"/>
                <a:gd name="T99" fmla="*/ 512 h 512"/>
                <a:gd name="T100" fmla="*/ 26 w 512"/>
                <a:gd name="T101" fmla="*/ 508 h 512"/>
                <a:gd name="T102" fmla="*/ 13 w 512"/>
                <a:gd name="T103" fmla="*/ 499 h 512"/>
                <a:gd name="T104" fmla="*/ 4 w 512"/>
                <a:gd name="T105" fmla="*/ 483 h 512"/>
                <a:gd name="T106" fmla="*/ 0 w 512"/>
                <a:gd name="T107" fmla="*/ 464 h 512"/>
                <a:gd name="T108" fmla="*/ 0 w 512"/>
                <a:gd name="T109" fmla="*/ 40 h 512"/>
                <a:gd name="T110" fmla="*/ 4 w 512"/>
                <a:gd name="T111" fmla="*/ 24 h 512"/>
                <a:gd name="T112" fmla="*/ 13 w 512"/>
                <a:gd name="T113" fmla="*/ 13 h 512"/>
                <a:gd name="T114" fmla="*/ 28 w 512"/>
                <a:gd name="T115" fmla="*/ 3 h 512"/>
                <a:gd name="T116" fmla="*/ 44 w 512"/>
                <a:gd name="T1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44" y="32"/>
                  </a:moveTo>
                  <a:lnTo>
                    <a:pt x="39" y="34"/>
                  </a:lnTo>
                  <a:lnTo>
                    <a:pt x="36" y="35"/>
                  </a:lnTo>
                  <a:lnTo>
                    <a:pt x="34" y="39"/>
                  </a:lnTo>
                  <a:lnTo>
                    <a:pt x="32" y="40"/>
                  </a:lnTo>
                  <a:lnTo>
                    <a:pt x="32" y="128"/>
                  </a:lnTo>
                  <a:lnTo>
                    <a:pt x="480" y="128"/>
                  </a:lnTo>
                  <a:lnTo>
                    <a:pt x="480" y="40"/>
                  </a:lnTo>
                  <a:lnTo>
                    <a:pt x="478" y="39"/>
                  </a:lnTo>
                  <a:lnTo>
                    <a:pt x="477" y="35"/>
                  </a:lnTo>
                  <a:lnTo>
                    <a:pt x="473" y="34"/>
                  </a:lnTo>
                  <a:lnTo>
                    <a:pt x="469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3"/>
                  </a:lnTo>
                  <a:lnTo>
                    <a:pt x="499" y="13"/>
                  </a:lnTo>
                  <a:lnTo>
                    <a:pt x="509" y="24"/>
                  </a:lnTo>
                  <a:lnTo>
                    <a:pt x="512" y="40"/>
                  </a:lnTo>
                  <a:lnTo>
                    <a:pt x="512" y="305"/>
                  </a:lnTo>
                  <a:lnTo>
                    <a:pt x="512" y="310"/>
                  </a:lnTo>
                  <a:lnTo>
                    <a:pt x="509" y="314"/>
                  </a:lnTo>
                  <a:lnTo>
                    <a:pt x="506" y="318"/>
                  </a:lnTo>
                  <a:lnTo>
                    <a:pt x="501" y="319"/>
                  </a:lnTo>
                  <a:lnTo>
                    <a:pt x="496" y="321"/>
                  </a:lnTo>
                  <a:lnTo>
                    <a:pt x="491" y="319"/>
                  </a:lnTo>
                  <a:lnTo>
                    <a:pt x="486" y="318"/>
                  </a:lnTo>
                  <a:lnTo>
                    <a:pt x="483" y="314"/>
                  </a:lnTo>
                  <a:lnTo>
                    <a:pt x="481" y="310"/>
                  </a:lnTo>
                  <a:lnTo>
                    <a:pt x="480" y="305"/>
                  </a:lnTo>
                  <a:lnTo>
                    <a:pt x="480" y="160"/>
                  </a:lnTo>
                  <a:lnTo>
                    <a:pt x="32" y="160"/>
                  </a:lnTo>
                  <a:lnTo>
                    <a:pt x="32" y="464"/>
                  </a:lnTo>
                  <a:lnTo>
                    <a:pt x="32" y="470"/>
                  </a:lnTo>
                  <a:lnTo>
                    <a:pt x="34" y="473"/>
                  </a:lnTo>
                  <a:lnTo>
                    <a:pt x="37" y="478"/>
                  </a:lnTo>
                  <a:lnTo>
                    <a:pt x="40" y="480"/>
                  </a:lnTo>
                  <a:lnTo>
                    <a:pt x="44" y="480"/>
                  </a:lnTo>
                  <a:lnTo>
                    <a:pt x="303" y="480"/>
                  </a:lnTo>
                  <a:lnTo>
                    <a:pt x="310" y="481"/>
                  </a:lnTo>
                  <a:lnTo>
                    <a:pt x="313" y="483"/>
                  </a:lnTo>
                  <a:lnTo>
                    <a:pt x="316" y="486"/>
                  </a:lnTo>
                  <a:lnTo>
                    <a:pt x="319" y="491"/>
                  </a:lnTo>
                  <a:lnTo>
                    <a:pt x="319" y="496"/>
                  </a:lnTo>
                  <a:lnTo>
                    <a:pt x="319" y="500"/>
                  </a:lnTo>
                  <a:lnTo>
                    <a:pt x="316" y="505"/>
                  </a:lnTo>
                  <a:lnTo>
                    <a:pt x="313" y="508"/>
                  </a:lnTo>
                  <a:lnTo>
                    <a:pt x="310" y="512"/>
                  </a:lnTo>
                  <a:lnTo>
                    <a:pt x="303" y="512"/>
                  </a:lnTo>
                  <a:lnTo>
                    <a:pt x="44" y="512"/>
                  </a:lnTo>
                  <a:lnTo>
                    <a:pt x="26" y="508"/>
                  </a:lnTo>
                  <a:lnTo>
                    <a:pt x="13" y="499"/>
                  </a:lnTo>
                  <a:lnTo>
                    <a:pt x="4" y="483"/>
                  </a:lnTo>
                  <a:lnTo>
                    <a:pt x="0" y="464"/>
                  </a:lnTo>
                  <a:lnTo>
                    <a:pt x="0" y="40"/>
                  </a:lnTo>
                  <a:lnTo>
                    <a:pt x="4" y="24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9" name="Rectangle 206"/>
            <p:cNvSpPr>
              <a:spLocks noChangeArrowheads="1"/>
            </p:cNvSpPr>
            <p:nvPr/>
          </p:nvSpPr>
          <p:spPr bwMode="auto">
            <a:xfrm>
              <a:off x="11302016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0" name="Rectangle 207"/>
            <p:cNvSpPr>
              <a:spLocks noChangeArrowheads="1"/>
            </p:cNvSpPr>
            <p:nvPr/>
          </p:nvSpPr>
          <p:spPr bwMode="auto">
            <a:xfrm>
              <a:off x="11370872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1" name="Rectangle 208"/>
            <p:cNvSpPr>
              <a:spLocks noChangeArrowheads="1"/>
            </p:cNvSpPr>
            <p:nvPr/>
          </p:nvSpPr>
          <p:spPr bwMode="auto">
            <a:xfrm>
              <a:off x="11439729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2" name="Freeform 209"/>
            <p:cNvSpPr>
              <a:spLocks noEditPoints="1"/>
            </p:cNvSpPr>
            <p:nvPr/>
          </p:nvSpPr>
          <p:spPr bwMode="auto">
            <a:xfrm>
              <a:off x="11560228" y="2699703"/>
              <a:ext cx="223784" cy="223784"/>
            </a:xfrm>
            <a:custGeom>
              <a:avLst/>
              <a:gdLst>
                <a:gd name="T0" fmla="*/ 39 w 209"/>
                <a:gd name="T1" fmla="*/ 37 h 207"/>
                <a:gd name="T2" fmla="*/ 58 w 209"/>
                <a:gd name="T3" fmla="*/ 125 h 207"/>
                <a:gd name="T4" fmla="*/ 71 w 209"/>
                <a:gd name="T5" fmla="*/ 112 h 207"/>
                <a:gd name="T6" fmla="*/ 74 w 209"/>
                <a:gd name="T7" fmla="*/ 109 h 207"/>
                <a:gd name="T8" fmla="*/ 77 w 209"/>
                <a:gd name="T9" fmla="*/ 107 h 207"/>
                <a:gd name="T10" fmla="*/ 82 w 209"/>
                <a:gd name="T11" fmla="*/ 107 h 207"/>
                <a:gd name="T12" fmla="*/ 85 w 209"/>
                <a:gd name="T13" fmla="*/ 107 h 207"/>
                <a:gd name="T14" fmla="*/ 90 w 209"/>
                <a:gd name="T15" fmla="*/ 109 h 207"/>
                <a:gd name="T16" fmla="*/ 93 w 209"/>
                <a:gd name="T17" fmla="*/ 112 h 207"/>
                <a:gd name="T18" fmla="*/ 150 w 209"/>
                <a:gd name="T19" fmla="*/ 168 h 207"/>
                <a:gd name="T20" fmla="*/ 170 w 209"/>
                <a:gd name="T21" fmla="*/ 147 h 207"/>
                <a:gd name="T22" fmla="*/ 114 w 209"/>
                <a:gd name="T23" fmla="*/ 91 h 207"/>
                <a:gd name="T24" fmla="*/ 111 w 209"/>
                <a:gd name="T25" fmla="*/ 88 h 207"/>
                <a:gd name="T26" fmla="*/ 110 w 209"/>
                <a:gd name="T27" fmla="*/ 83 h 207"/>
                <a:gd name="T28" fmla="*/ 110 w 209"/>
                <a:gd name="T29" fmla="*/ 78 h 207"/>
                <a:gd name="T30" fmla="*/ 111 w 209"/>
                <a:gd name="T31" fmla="*/ 74 h 207"/>
                <a:gd name="T32" fmla="*/ 114 w 209"/>
                <a:gd name="T33" fmla="*/ 69 h 207"/>
                <a:gd name="T34" fmla="*/ 126 w 209"/>
                <a:gd name="T35" fmla="*/ 58 h 207"/>
                <a:gd name="T36" fmla="*/ 39 w 209"/>
                <a:gd name="T37" fmla="*/ 37 h 207"/>
                <a:gd name="T38" fmla="*/ 15 w 209"/>
                <a:gd name="T39" fmla="*/ 0 h 207"/>
                <a:gd name="T40" fmla="*/ 21 w 209"/>
                <a:gd name="T41" fmla="*/ 0 h 207"/>
                <a:gd name="T42" fmla="*/ 161 w 209"/>
                <a:gd name="T43" fmla="*/ 32 h 207"/>
                <a:gd name="T44" fmla="*/ 167 w 209"/>
                <a:gd name="T45" fmla="*/ 35 h 207"/>
                <a:gd name="T46" fmla="*/ 170 w 209"/>
                <a:gd name="T47" fmla="*/ 38 h 207"/>
                <a:gd name="T48" fmla="*/ 174 w 209"/>
                <a:gd name="T49" fmla="*/ 43 h 207"/>
                <a:gd name="T50" fmla="*/ 174 w 209"/>
                <a:gd name="T51" fmla="*/ 50 h 207"/>
                <a:gd name="T52" fmla="*/ 172 w 209"/>
                <a:gd name="T53" fmla="*/ 54 h 207"/>
                <a:gd name="T54" fmla="*/ 169 w 209"/>
                <a:gd name="T55" fmla="*/ 59 h 207"/>
                <a:gd name="T56" fmla="*/ 148 w 209"/>
                <a:gd name="T57" fmla="*/ 80 h 207"/>
                <a:gd name="T58" fmla="*/ 204 w 209"/>
                <a:gd name="T59" fmla="*/ 136 h 207"/>
                <a:gd name="T60" fmla="*/ 207 w 209"/>
                <a:gd name="T61" fmla="*/ 141 h 207"/>
                <a:gd name="T62" fmla="*/ 209 w 209"/>
                <a:gd name="T63" fmla="*/ 146 h 207"/>
                <a:gd name="T64" fmla="*/ 209 w 209"/>
                <a:gd name="T65" fmla="*/ 151 h 207"/>
                <a:gd name="T66" fmla="*/ 207 w 209"/>
                <a:gd name="T67" fmla="*/ 155 h 207"/>
                <a:gd name="T68" fmla="*/ 204 w 209"/>
                <a:gd name="T69" fmla="*/ 159 h 207"/>
                <a:gd name="T70" fmla="*/ 161 w 209"/>
                <a:gd name="T71" fmla="*/ 202 h 207"/>
                <a:gd name="T72" fmla="*/ 158 w 209"/>
                <a:gd name="T73" fmla="*/ 205 h 207"/>
                <a:gd name="T74" fmla="*/ 154 w 209"/>
                <a:gd name="T75" fmla="*/ 207 h 207"/>
                <a:gd name="T76" fmla="*/ 150 w 209"/>
                <a:gd name="T77" fmla="*/ 207 h 207"/>
                <a:gd name="T78" fmla="*/ 146 w 209"/>
                <a:gd name="T79" fmla="*/ 207 h 207"/>
                <a:gd name="T80" fmla="*/ 142 w 209"/>
                <a:gd name="T81" fmla="*/ 205 h 207"/>
                <a:gd name="T82" fmla="*/ 138 w 209"/>
                <a:gd name="T83" fmla="*/ 202 h 207"/>
                <a:gd name="T84" fmla="*/ 82 w 209"/>
                <a:gd name="T85" fmla="*/ 146 h 207"/>
                <a:gd name="T86" fmla="*/ 61 w 209"/>
                <a:gd name="T87" fmla="*/ 167 h 207"/>
                <a:gd name="T88" fmla="*/ 57 w 209"/>
                <a:gd name="T89" fmla="*/ 170 h 207"/>
                <a:gd name="T90" fmla="*/ 50 w 209"/>
                <a:gd name="T91" fmla="*/ 171 h 207"/>
                <a:gd name="T92" fmla="*/ 45 w 209"/>
                <a:gd name="T93" fmla="*/ 171 h 207"/>
                <a:gd name="T94" fmla="*/ 41 w 209"/>
                <a:gd name="T95" fmla="*/ 168 h 207"/>
                <a:gd name="T96" fmla="*/ 36 w 209"/>
                <a:gd name="T97" fmla="*/ 165 h 207"/>
                <a:gd name="T98" fmla="*/ 34 w 209"/>
                <a:gd name="T99" fmla="*/ 160 h 207"/>
                <a:gd name="T100" fmla="*/ 2 w 209"/>
                <a:gd name="T101" fmla="*/ 19 h 207"/>
                <a:gd name="T102" fmla="*/ 0 w 209"/>
                <a:gd name="T103" fmla="*/ 14 h 207"/>
                <a:gd name="T104" fmla="*/ 2 w 209"/>
                <a:gd name="T105" fmla="*/ 8 h 207"/>
                <a:gd name="T106" fmla="*/ 5 w 209"/>
                <a:gd name="T107" fmla="*/ 5 h 207"/>
                <a:gd name="T108" fmla="*/ 10 w 209"/>
                <a:gd name="T109" fmla="*/ 1 h 207"/>
                <a:gd name="T110" fmla="*/ 15 w 209"/>
                <a:gd name="T11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7">
                  <a:moveTo>
                    <a:pt x="39" y="37"/>
                  </a:moveTo>
                  <a:lnTo>
                    <a:pt x="58" y="125"/>
                  </a:lnTo>
                  <a:lnTo>
                    <a:pt x="71" y="112"/>
                  </a:lnTo>
                  <a:lnTo>
                    <a:pt x="74" y="109"/>
                  </a:lnTo>
                  <a:lnTo>
                    <a:pt x="77" y="107"/>
                  </a:lnTo>
                  <a:lnTo>
                    <a:pt x="82" y="107"/>
                  </a:lnTo>
                  <a:lnTo>
                    <a:pt x="85" y="107"/>
                  </a:lnTo>
                  <a:lnTo>
                    <a:pt x="90" y="109"/>
                  </a:lnTo>
                  <a:lnTo>
                    <a:pt x="93" y="112"/>
                  </a:lnTo>
                  <a:lnTo>
                    <a:pt x="150" y="168"/>
                  </a:lnTo>
                  <a:lnTo>
                    <a:pt x="170" y="147"/>
                  </a:lnTo>
                  <a:lnTo>
                    <a:pt x="114" y="91"/>
                  </a:lnTo>
                  <a:lnTo>
                    <a:pt x="111" y="88"/>
                  </a:lnTo>
                  <a:lnTo>
                    <a:pt x="110" y="83"/>
                  </a:lnTo>
                  <a:lnTo>
                    <a:pt x="110" y="78"/>
                  </a:lnTo>
                  <a:lnTo>
                    <a:pt x="111" y="74"/>
                  </a:lnTo>
                  <a:lnTo>
                    <a:pt x="114" y="69"/>
                  </a:lnTo>
                  <a:lnTo>
                    <a:pt x="126" y="58"/>
                  </a:lnTo>
                  <a:lnTo>
                    <a:pt x="39" y="37"/>
                  </a:lnTo>
                  <a:close/>
                  <a:moveTo>
                    <a:pt x="15" y="0"/>
                  </a:moveTo>
                  <a:lnTo>
                    <a:pt x="21" y="0"/>
                  </a:lnTo>
                  <a:lnTo>
                    <a:pt x="161" y="32"/>
                  </a:lnTo>
                  <a:lnTo>
                    <a:pt x="167" y="35"/>
                  </a:lnTo>
                  <a:lnTo>
                    <a:pt x="170" y="38"/>
                  </a:lnTo>
                  <a:lnTo>
                    <a:pt x="174" y="43"/>
                  </a:lnTo>
                  <a:lnTo>
                    <a:pt x="174" y="50"/>
                  </a:lnTo>
                  <a:lnTo>
                    <a:pt x="172" y="54"/>
                  </a:lnTo>
                  <a:lnTo>
                    <a:pt x="169" y="59"/>
                  </a:lnTo>
                  <a:lnTo>
                    <a:pt x="148" y="80"/>
                  </a:lnTo>
                  <a:lnTo>
                    <a:pt x="204" y="136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5"/>
                  </a:lnTo>
                  <a:lnTo>
                    <a:pt x="204" y="159"/>
                  </a:lnTo>
                  <a:lnTo>
                    <a:pt x="161" y="202"/>
                  </a:lnTo>
                  <a:lnTo>
                    <a:pt x="158" y="205"/>
                  </a:lnTo>
                  <a:lnTo>
                    <a:pt x="154" y="207"/>
                  </a:lnTo>
                  <a:lnTo>
                    <a:pt x="150" y="207"/>
                  </a:lnTo>
                  <a:lnTo>
                    <a:pt x="146" y="207"/>
                  </a:lnTo>
                  <a:lnTo>
                    <a:pt x="142" y="205"/>
                  </a:lnTo>
                  <a:lnTo>
                    <a:pt x="138" y="202"/>
                  </a:lnTo>
                  <a:lnTo>
                    <a:pt x="82" y="146"/>
                  </a:lnTo>
                  <a:lnTo>
                    <a:pt x="61" y="167"/>
                  </a:lnTo>
                  <a:lnTo>
                    <a:pt x="57" y="170"/>
                  </a:lnTo>
                  <a:lnTo>
                    <a:pt x="50" y="171"/>
                  </a:lnTo>
                  <a:lnTo>
                    <a:pt x="45" y="171"/>
                  </a:lnTo>
                  <a:lnTo>
                    <a:pt x="41" y="168"/>
                  </a:lnTo>
                  <a:lnTo>
                    <a:pt x="36" y="165"/>
                  </a:lnTo>
                  <a:lnTo>
                    <a:pt x="34" y="160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3" name="Полилиния 172"/>
          <p:cNvSpPr/>
          <p:nvPr/>
        </p:nvSpPr>
        <p:spPr>
          <a:xfrm rot="19662296">
            <a:off x="9362058" y="5792116"/>
            <a:ext cx="3528582" cy="1593616"/>
          </a:xfrm>
          <a:custGeom>
            <a:avLst/>
            <a:gdLst>
              <a:gd name="connsiteX0" fmla="*/ 3528582 w 3528582"/>
              <a:gd name="connsiteY0" fmla="*/ 0 h 1593616"/>
              <a:gd name="connsiteX1" fmla="*/ 2521332 w 3528582"/>
              <a:gd name="connsiteY1" fmla="*/ 1593616 h 1593616"/>
              <a:gd name="connsiteX2" fmla="*/ 0 w 3528582"/>
              <a:gd name="connsiteY2" fmla="*/ 0 h 159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8582" h="1593616">
                <a:moveTo>
                  <a:pt x="3528582" y="0"/>
                </a:moveTo>
                <a:lnTo>
                  <a:pt x="2521332" y="15936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84FF"/>
              </a:gs>
              <a:gs pos="100000">
                <a:srgbClr val="004EC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 flipV="1">
            <a:off x="11828461" y="4636026"/>
            <a:ext cx="363539" cy="225536"/>
          </a:xfrm>
          <a:prstGeom prst="line">
            <a:avLst/>
          </a:prstGeom>
          <a:ln w="19050">
            <a:solidFill>
              <a:srgbClr val="526C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V="1">
            <a:off x="8287783" y="5710709"/>
            <a:ext cx="1833798" cy="1137667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 flipV="1">
            <a:off x="4581342" y="721944"/>
            <a:ext cx="1296056" cy="804059"/>
          </a:xfrm>
          <a:prstGeom prst="line">
            <a:avLst/>
          </a:prstGeom>
          <a:ln w="19050">
            <a:solidFill>
              <a:srgbClr val="526C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flipV="1">
            <a:off x="5213095" y="-82115"/>
            <a:ext cx="1296056" cy="804059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Полилиния 223"/>
          <p:cNvSpPr/>
          <p:nvPr/>
        </p:nvSpPr>
        <p:spPr>
          <a:xfrm rot="19665858">
            <a:off x="9725771" y="5931627"/>
            <a:ext cx="3072807" cy="1386405"/>
          </a:xfrm>
          <a:custGeom>
            <a:avLst/>
            <a:gdLst>
              <a:gd name="connsiteX0" fmla="*/ 3072807 w 3072807"/>
              <a:gd name="connsiteY0" fmla="*/ 0 h 1386405"/>
              <a:gd name="connsiteX1" fmla="*/ 2198534 w 3072807"/>
              <a:gd name="connsiteY1" fmla="*/ 1386405 h 1386405"/>
              <a:gd name="connsiteX2" fmla="*/ 0 w 3072807"/>
              <a:gd name="connsiteY2" fmla="*/ 0 h 138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2807" h="1386405">
                <a:moveTo>
                  <a:pt x="3072807" y="0"/>
                </a:moveTo>
                <a:lnTo>
                  <a:pt x="2198534" y="1386405"/>
                </a:lnTo>
                <a:lnTo>
                  <a:pt x="0" y="0"/>
                </a:lnTo>
                <a:close/>
              </a:path>
            </a:pathLst>
          </a:custGeom>
          <a:solidFill>
            <a:srgbClr val="14C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3068" y="1626689"/>
            <a:ext cx="8669606" cy="21119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3070" y="4204745"/>
            <a:ext cx="8669604" cy="20437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1336" y="2910025"/>
            <a:ext cx="13032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Формирование </a:t>
            </a:r>
            <a:b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запроса </a:t>
            </a:r>
            <a:b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изменение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1852" y="2910025"/>
            <a:ext cx="7429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Анализ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20261" y="2910025"/>
            <a:ext cx="12583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Формирование </a:t>
            </a:r>
            <a:b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задачи </a:t>
            </a:r>
            <a:b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разработчику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0508" y="2910025"/>
            <a:ext cx="10758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Исполнение </a:t>
            </a:r>
            <a:b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задачи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3548" y="5476709"/>
            <a:ext cx="12777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Формирование запроса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67697" y="5510984"/>
            <a:ext cx="7429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Анализ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31832" y="5486380"/>
            <a:ext cx="10626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Реализация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25789" y="2910025"/>
            <a:ext cx="105305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Проверка результата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28193" y="4448533"/>
            <a:ext cx="23522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Минимизирует сроки</a:t>
            </a:r>
          </a:p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несения изменений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17" name="Freeform 88"/>
          <p:cNvSpPr>
            <a:spLocks noEditPoints="1"/>
          </p:cNvSpPr>
          <p:nvPr/>
        </p:nvSpPr>
        <p:spPr bwMode="auto">
          <a:xfrm>
            <a:off x="5782014" y="4515744"/>
            <a:ext cx="203203" cy="206329"/>
          </a:xfrm>
          <a:custGeom>
            <a:avLst/>
            <a:gdLst>
              <a:gd name="T0" fmla="*/ 2147483646 w 145"/>
              <a:gd name="T1" fmla="*/ 2147483646 h 146"/>
              <a:gd name="T2" fmla="*/ 2147483646 w 145"/>
              <a:gd name="T3" fmla="*/ 2147483646 h 146"/>
              <a:gd name="T4" fmla="*/ 2147483646 w 145"/>
              <a:gd name="T5" fmla="*/ 2147483646 h 146"/>
              <a:gd name="T6" fmla="*/ 2147483646 w 145"/>
              <a:gd name="T7" fmla="*/ 2147483646 h 146"/>
              <a:gd name="T8" fmla="*/ 2147483646 w 145"/>
              <a:gd name="T9" fmla="*/ 2147483646 h 146"/>
              <a:gd name="T10" fmla="*/ 2147483646 w 145"/>
              <a:gd name="T11" fmla="*/ 2147483646 h 146"/>
              <a:gd name="T12" fmla="*/ 2147483646 w 145"/>
              <a:gd name="T13" fmla="*/ 2147483646 h 146"/>
              <a:gd name="T14" fmla="*/ 0 w 145"/>
              <a:gd name="T15" fmla="*/ 2147483646 h 146"/>
              <a:gd name="T16" fmla="*/ 2147483646 w 145"/>
              <a:gd name="T17" fmla="*/ 2147483646 h 146"/>
              <a:gd name="T18" fmla="*/ 2147483646 w 145"/>
              <a:gd name="T19" fmla="*/ 2147483646 h 146"/>
              <a:gd name="T20" fmla="*/ 2147483646 w 145"/>
              <a:gd name="T21" fmla="*/ 0 h 146"/>
              <a:gd name="T22" fmla="*/ 2147483646 w 145"/>
              <a:gd name="T23" fmla="*/ 2147483646 h 146"/>
              <a:gd name="T24" fmla="*/ 2147483646 w 145"/>
              <a:gd name="T25" fmla="*/ 2147483646 h 146"/>
              <a:gd name="T26" fmla="*/ 2147483646 w 145"/>
              <a:gd name="T27" fmla="*/ 2147483646 h 146"/>
              <a:gd name="T28" fmla="*/ 2147483646 w 145"/>
              <a:gd name="T29" fmla="*/ 2147483646 h 146"/>
              <a:gd name="T30" fmla="*/ 2147483646 w 145"/>
              <a:gd name="T31" fmla="*/ 2147483646 h 146"/>
              <a:gd name="T32" fmla="*/ 2147483646 w 145"/>
              <a:gd name="T33" fmla="*/ 2147483646 h 146"/>
              <a:gd name="T34" fmla="*/ 2147483646 w 145"/>
              <a:gd name="T35" fmla="*/ 2147483646 h 146"/>
              <a:gd name="T36" fmla="*/ 2147483646 w 145"/>
              <a:gd name="T37" fmla="*/ 2147483646 h 146"/>
              <a:gd name="T38" fmla="*/ 2147483646 w 145"/>
              <a:gd name="T39" fmla="*/ 2147483646 h 146"/>
              <a:gd name="T40" fmla="*/ 2147483646 w 145"/>
              <a:gd name="T41" fmla="*/ 2147483646 h 146"/>
              <a:gd name="T42" fmla="*/ 2147483646 w 145"/>
              <a:gd name="T43" fmla="*/ 2147483646 h 146"/>
              <a:gd name="T44" fmla="*/ 2147483646 w 145"/>
              <a:gd name="T45" fmla="*/ 2147483646 h 146"/>
              <a:gd name="T46" fmla="*/ 2147483646 w 145"/>
              <a:gd name="T47" fmla="*/ 2147483646 h 146"/>
              <a:gd name="T48" fmla="*/ 2147483646 w 145"/>
              <a:gd name="T49" fmla="*/ 2147483646 h 146"/>
              <a:gd name="T50" fmla="*/ 2147483646 w 145"/>
              <a:gd name="T51" fmla="*/ 2147483646 h 146"/>
              <a:gd name="T52" fmla="*/ 2147483646 w 145"/>
              <a:gd name="T53" fmla="*/ 2147483646 h 146"/>
              <a:gd name="T54" fmla="*/ 2147483646 w 145"/>
              <a:gd name="T55" fmla="*/ 2147483646 h 146"/>
              <a:gd name="T56" fmla="*/ 2147483646 w 145"/>
              <a:gd name="T57" fmla="*/ 2147483646 h 146"/>
              <a:gd name="T58" fmla="*/ 2147483646 w 145"/>
              <a:gd name="T59" fmla="*/ 2147483646 h 14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45" h="146">
                <a:moveTo>
                  <a:pt x="135" y="37"/>
                </a:moveTo>
                <a:cubicBezTo>
                  <a:pt x="142" y="48"/>
                  <a:pt x="145" y="60"/>
                  <a:pt x="145" y="73"/>
                </a:cubicBezTo>
                <a:cubicBezTo>
                  <a:pt x="145" y="86"/>
                  <a:pt x="142" y="98"/>
                  <a:pt x="135" y="109"/>
                </a:cubicBezTo>
                <a:cubicBezTo>
                  <a:pt x="129" y="121"/>
                  <a:pt x="120" y="129"/>
                  <a:pt x="109" y="136"/>
                </a:cubicBezTo>
                <a:cubicBezTo>
                  <a:pt x="98" y="142"/>
                  <a:pt x="85" y="146"/>
                  <a:pt x="72" y="146"/>
                </a:cubicBezTo>
                <a:cubicBezTo>
                  <a:pt x="59" y="146"/>
                  <a:pt x="47" y="142"/>
                  <a:pt x="36" y="136"/>
                </a:cubicBezTo>
                <a:cubicBezTo>
                  <a:pt x="25" y="129"/>
                  <a:pt x="16" y="121"/>
                  <a:pt x="9" y="109"/>
                </a:cubicBezTo>
                <a:cubicBezTo>
                  <a:pt x="3" y="98"/>
                  <a:pt x="0" y="86"/>
                  <a:pt x="0" y="73"/>
                </a:cubicBezTo>
                <a:cubicBezTo>
                  <a:pt x="0" y="60"/>
                  <a:pt x="3" y="48"/>
                  <a:pt x="9" y="37"/>
                </a:cubicBezTo>
                <a:cubicBezTo>
                  <a:pt x="16" y="25"/>
                  <a:pt x="25" y="17"/>
                  <a:pt x="36" y="10"/>
                </a:cubicBezTo>
                <a:cubicBezTo>
                  <a:pt x="47" y="4"/>
                  <a:pt x="59" y="0"/>
                  <a:pt x="72" y="0"/>
                </a:cubicBezTo>
                <a:cubicBezTo>
                  <a:pt x="85" y="0"/>
                  <a:pt x="98" y="4"/>
                  <a:pt x="109" y="10"/>
                </a:cubicBezTo>
                <a:cubicBezTo>
                  <a:pt x="120" y="17"/>
                  <a:pt x="129" y="25"/>
                  <a:pt x="135" y="37"/>
                </a:cubicBezTo>
                <a:close/>
                <a:moveTo>
                  <a:pt x="121" y="58"/>
                </a:moveTo>
                <a:cubicBezTo>
                  <a:pt x="121" y="56"/>
                  <a:pt x="121" y="54"/>
                  <a:pt x="119" y="53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0" y="44"/>
                  <a:pt x="108" y="43"/>
                  <a:pt x="107" y="43"/>
                </a:cubicBezTo>
                <a:cubicBezTo>
                  <a:pt x="105" y="43"/>
                  <a:pt x="103" y="44"/>
                  <a:pt x="102" y="45"/>
                </a:cubicBezTo>
                <a:cubicBezTo>
                  <a:pt x="64" y="83"/>
                  <a:pt x="64" y="83"/>
                  <a:pt x="64" y="83"/>
                </a:cubicBezTo>
                <a:cubicBezTo>
                  <a:pt x="42" y="62"/>
                  <a:pt x="42" y="62"/>
                  <a:pt x="42" y="62"/>
                </a:cubicBezTo>
                <a:cubicBezTo>
                  <a:pt x="41" y="61"/>
                  <a:pt x="40" y="60"/>
                  <a:pt x="38" y="60"/>
                </a:cubicBezTo>
                <a:cubicBezTo>
                  <a:pt x="36" y="60"/>
                  <a:pt x="35" y="61"/>
                  <a:pt x="34" y="62"/>
                </a:cubicBezTo>
                <a:cubicBezTo>
                  <a:pt x="25" y="70"/>
                  <a:pt x="25" y="70"/>
                  <a:pt x="25" y="70"/>
                </a:cubicBezTo>
                <a:cubicBezTo>
                  <a:pt x="24" y="72"/>
                  <a:pt x="24" y="73"/>
                  <a:pt x="24" y="75"/>
                </a:cubicBezTo>
                <a:cubicBezTo>
                  <a:pt x="24" y="76"/>
                  <a:pt x="24" y="78"/>
                  <a:pt x="25" y="7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61" y="114"/>
                  <a:pt x="62" y="115"/>
                  <a:pt x="64" y="115"/>
                </a:cubicBezTo>
                <a:cubicBezTo>
                  <a:pt x="65" y="115"/>
                  <a:pt x="67" y="114"/>
                  <a:pt x="68" y="113"/>
                </a:cubicBezTo>
                <a:cubicBezTo>
                  <a:pt x="119" y="62"/>
                  <a:pt x="119" y="62"/>
                  <a:pt x="119" y="62"/>
                </a:cubicBezTo>
                <a:cubicBezTo>
                  <a:pt x="121" y="61"/>
                  <a:pt x="121" y="59"/>
                  <a:pt x="121" y="58"/>
                </a:cubicBezTo>
                <a:close/>
              </a:path>
            </a:pathLst>
          </a:custGeom>
          <a:solidFill>
            <a:srgbClr val="526CFD"/>
          </a:solidFill>
          <a:ln>
            <a:noFill/>
          </a:ln>
          <a:extLst/>
        </p:spPr>
        <p:txBody>
          <a:bodyPr/>
          <a:lstStyle/>
          <a:p>
            <a:endParaRPr lang="ru-RU" sz="1600"/>
          </a:p>
        </p:txBody>
      </p:sp>
      <p:sp>
        <p:nvSpPr>
          <p:cNvPr id="20" name="Прямоугольник 19"/>
          <p:cNvSpPr/>
          <p:nvPr/>
        </p:nvSpPr>
        <p:spPr>
          <a:xfrm>
            <a:off x="6005253" y="5104275"/>
            <a:ext cx="3233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Снижает затраты на производство системы и повышает эффективность разработки за счет параллельной работы аналитиков и разработчиков</a:t>
            </a:r>
          </a:p>
        </p:txBody>
      </p:sp>
      <p:sp>
        <p:nvSpPr>
          <p:cNvPr id="21" name="Freeform 88"/>
          <p:cNvSpPr>
            <a:spLocks noEditPoints="1"/>
          </p:cNvSpPr>
          <p:nvPr/>
        </p:nvSpPr>
        <p:spPr bwMode="auto">
          <a:xfrm>
            <a:off x="5759074" y="5171486"/>
            <a:ext cx="203203" cy="206329"/>
          </a:xfrm>
          <a:custGeom>
            <a:avLst/>
            <a:gdLst>
              <a:gd name="T0" fmla="*/ 2147483646 w 145"/>
              <a:gd name="T1" fmla="*/ 2147483646 h 146"/>
              <a:gd name="T2" fmla="*/ 2147483646 w 145"/>
              <a:gd name="T3" fmla="*/ 2147483646 h 146"/>
              <a:gd name="T4" fmla="*/ 2147483646 w 145"/>
              <a:gd name="T5" fmla="*/ 2147483646 h 146"/>
              <a:gd name="T6" fmla="*/ 2147483646 w 145"/>
              <a:gd name="T7" fmla="*/ 2147483646 h 146"/>
              <a:gd name="T8" fmla="*/ 2147483646 w 145"/>
              <a:gd name="T9" fmla="*/ 2147483646 h 146"/>
              <a:gd name="T10" fmla="*/ 2147483646 w 145"/>
              <a:gd name="T11" fmla="*/ 2147483646 h 146"/>
              <a:gd name="T12" fmla="*/ 2147483646 w 145"/>
              <a:gd name="T13" fmla="*/ 2147483646 h 146"/>
              <a:gd name="T14" fmla="*/ 0 w 145"/>
              <a:gd name="T15" fmla="*/ 2147483646 h 146"/>
              <a:gd name="T16" fmla="*/ 2147483646 w 145"/>
              <a:gd name="T17" fmla="*/ 2147483646 h 146"/>
              <a:gd name="T18" fmla="*/ 2147483646 w 145"/>
              <a:gd name="T19" fmla="*/ 2147483646 h 146"/>
              <a:gd name="T20" fmla="*/ 2147483646 w 145"/>
              <a:gd name="T21" fmla="*/ 0 h 146"/>
              <a:gd name="T22" fmla="*/ 2147483646 w 145"/>
              <a:gd name="T23" fmla="*/ 2147483646 h 146"/>
              <a:gd name="T24" fmla="*/ 2147483646 w 145"/>
              <a:gd name="T25" fmla="*/ 2147483646 h 146"/>
              <a:gd name="T26" fmla="*/ 2147483646 w 145"/>
              <a:gd name="T27" fmla="*/ 2147483646 h 146"/>
              <a:gd name="T28" fmla="*/ 2147483646 w 145"/>
              <a:gd name="T29" fmla="*/ 2147483646 h 146"/>
              <a:gd name="T30" fmla="*/ 2147483646 w 145"/>
              <a:gd name="T31" fmla="*/ 2147483646 h 146"/>
              <a:gd name="T32" fmla="*/ 2147483646 w 145"/>
              <a:gd name="T33" fmla="*/ 2147483646 h 146"/>
              <a:gd name="T34" fmla="*/ 2147483646 w 145"/>
              <a:gd name="T35" fmla="*/ 2147483646 h 146"/>
              <a:gd name="T36" fmla="*/ 2147483646 w 145"/>
              <a:gd name="T37" fmla="*/ 2147483646 h 146"/>
              <a:gd name="T38" fmla="*/ 2147483646 w 145"/>
              <a:gd name="T39" fmla="*/ 2147483646 h 146"/>
              <a:gd name="T40" fmla="*/ 2147483646 w 145"/>
              <a:gd name="T41" fmla="*/ 2147483646 h 146"/>
              <a:gd name="T42" fmla="*/ 2147483646 w 145"/>
              <a:gd name="T43" fmla="*/ 2147483646 h 146"/>
              <a:gd name="T44" fmla="*/ 2147483646 w 145"/>
              <a:gd name="T45" fmla="*/ 2147483646 h 146"/>
              <a:gd name="T46" fmla="*/ 2147483646 w 145"/>
              <a:gd name="T47" fmla="*/ 2147483646 h 146"/>
              <a:gd name="T48" fmla="*/ 2147483646 w 145"/>
              <a:gd name="T49" fmla="*/ 2147483646 h 146"/>
              <a:gd name="T50" fmla="*/ 2147483646 w 145"/>
              <a:gd name="T51" fmla="*/ 2147483646 h 146"/>
              <a:gd name="T52" fmla="*/ 2147483646 w 145"/>
              <a:gd name="T53" fmla="*/ 2147483646 h 146"/>
              <a:gd name="T54" fmla="*/ 2147483646 w 145"/>
              <a:gd name="T55" fmla="*/ 2147483646 h 146"/>
              <a:gd name="T56" fmla="*/ 2147483646 w 145"/>
              <a:gd name="T57" fmla="*/ 2147483646 h 146"/>
              <a:gd name="T58" fmla="*/ 2147483646 w 145"/>
              <a:gd name="T59" fmla="*/ 2147483646 h 14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45" h="146">
                <a:moveTo>
                  <a:pt x="135" y="37"/>
                </a:moveTo>
                <a:cubicBezTo>
                  <a:pt x="142" y="48"/>
                  <a:pt x="145" y="60"/>
                  <a:pt x="145" y="73"/>
                </a:cubicBezTo>
                <a:cubicBezTo>
                  <a:pt x="145" y="86"/>
                  <a:pt x="142" y="98"/>
                  <a:pt x="135" y="109"/>
                </a:cubicBezTo>
                <a:cubicBezTo>
                  <a:pt x="129" y="121"/>
                  <a:pt x="120" y="129"/>
                  <a:pt x="109" y="136"/>
                </a:cubicBezTo>
                <a:cubicBezTo>
                  <a:pt x="98" y="142"/>
                  <a:pt x="85" y="146"/>
                  <a:pt x="72" y="146"/>
                </a:cubicBezTo>
                <a:cubicBezTo>
                  <a:pt x="59" y="146"/>
                  <a:pt x="47" y="142"/>
                  <a:pt x="36" y="136"/>
                </a:cubicBezTo>
                <a:cubicBezTo>
                  <a:pt x="25" y="129"/>
                  <a:pt x="16" y="121"/>
                  <a:pt x="9" y="109"/>
                </a:cubicBezTo>
                <a:cubicBezTo>
                  <a:pt x="3" y="98"/>
                  <a:pt x="0" y="86"/>
                  <a:pt x="0" y="73"/>
                </a:cubicBezTo>
                <a:cubicBezTo>
                  <a:pt x="0" y="60"/>
                  <a:pt x="3" y="48"/>
                  <a:pt x="9" y="37"/>
                </a:cubicBezTo>
                <a:cubicBezTo>
                  <a:pt x="16" y="25"/>
                  <a:pt x="25" y="17"/>
                  <a:pt x="36" y="10"/>
                </a:cubicBezTo>
                <a:cubicBezTo>
                  <a:pt x="47" y="4"/>
                  <a:pt x="59" y="0"/>
                  <a:pt x="72" y="0"/>
                </a:cubicBezTo>
                <a:cubicBezTo>
                  <a:pt x="85" y="0"/>
                  <a:pt x="98" y="4"/>
                  <a:pt x="109" y="10"/>
                </a:cubicBezTo>
                <a:cubicBezTo>
                  <a:pt x="120" y="17"/>
                  <a:pt x="129" y="25"/>
                  <a:pt x="135" y="37"/>
                </a:cubicBezTo>
                <a:close/>
                <a:moveTo>
                  <a:pt x="121" y="58"/>
                </a:moveTo>
                <a:cubicBezTo>
                  <a:pt x="121" y="56"/>
                  <a:pt x="121" y="54"/>
                  <a:pt x="119" y="53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0" y="44"/>
                  <a:pt x="108" y="43"/>
                  <a:pt x="107" y="43"/>
                </a:cubicBezTo>
                <a:cubicBezTo>
                  <a:pt x="105" y="43"/>
                  <a:pt x="103" y="44"/>
                  <a:pt x="102" y="45"/>
                </a:cubicBezTo>
                <a:cubicBezTo>
                  <a:pt x="64" y="83"/>
                  <a:pt x="64" y="83"/>
                  <a:pt x="64" y="83"/>
                </a:cubicBezTo>
                <a:cubicBezTo>
                  <a:pt x="42" y="62"/>
                  <a:pt x="42" y="62"/>
                  <a:pt x="42" y="62"/>
                </a:cubicBezTo>
                <a:cubicBezTo>
                  <a:pt x="41" y="61"/>
                  <a:pt x="40" y="60"/>
                  <a:pt x="38" y="60"/>
                </a:cubicBezTo>
                <a:cubicBezTo>
                  <a:pt x="36" y="60"/>
                  <a:pt x="35" y="61"/>
                  <a:pt x="34" y="62"/>
                </a:cubicBezTo>
                <a:cubicBezTo>
                  <a:pt x="25" y="70"/>
                  <a:pt x="25" y="70"/>
                  <a:pt x="25" y="70"/>
                </a:cubicBezTo>
                <a:cubicBezTo>
                  <a:pt x="24" y="72"/>
                  <a:pt x="24" y="73"/>
                  <a:pt x="24" y="75"/>
                </a:cubicBezTo>
                <a:cubicBezTo>
                  <a:pt x="24" y="76"/>
                  <a:pt x="24" y="78"/>
                  <a:pt x="25" y="7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61" y="114"/>
                  <a:pt x="62" y="115"/>
                  <a:pt x="64" y="115"/>
                </a:cubicBezTo>
                <a:cubicBezTo>
                  <a:pt x="65" y="115"/>
                  <a:pt x="67" y="114"/>
                  <a:pt x="68" y="113"/>
                </a:cubicBezTo>
                <a:cubicBezTo>
                  <a:pt x="119" y="62"/>
                  <a:pt x="119" y="62"/>
                  <a:pt x="119" y="62"/>
                </a:cubicBezTo>
                <a:cubicBezTo>
                  <a:pt x="121" y="61"/>
                  <a:pt x="121" y="59"/>
                  <a:pt x="121" y="58"/>
                </a:cubicBezTo>
                <a:close/>
              </a:path>
            </a:pathLst>
          </a:custGeom>
          <a:solidFill>
            <a:srgbClr val="526CFD"/>
          </a:solidFill>
          <a:ln>
            <a:noFill/>
          </a:ln>
          <a:extLst/>
        </p:spPr>
        <p:txBody>
          <a:bodyPr/>
          <a:lstStyle/>
          <a:p>
            <a:endParaRPr lang="ru-RU" sz="1600"/>
          </a:p>
        </p:txBody>
      </p:sp>
      <p:sp>
        <p:nvSpPr>
          <p:cNvPr id="27" name="Прямоугольник 26"/>
          <p:cNvSpPr/>
          <p:nvPr/>
        </p:nvSpPr>
        <p:spPr>
          <a:xfrm>
            <a:off x="790760" y="624131"/>
            <a:ext cx="4852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КОНСТРУКТОР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381914" y="1993701"/>
            <a:ext cx="674972" cy="823131"/>
            <a:chOff x="-1510480" y="2728887"/>
            <a:chExt cx="1150979" cy="1403623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49" name="Полилиния 48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50" name="Полилиния 49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51" name="Полилиния 50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38" name="Прямая соединительная линия 37"/>
              <p:cNvCxnSpPr>
                <a:endCxn id="50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40" name="Прямая соединительная линия 39"/>
                <p:cNvCxnSpPr>
                  <a:stCxn id="51" idx="1"/>
                  <a:endCxn id="51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Группа 40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>
                    <a:stCxn id="50" idx="2"/>
                    <a:endCxn id="50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>
                    <a:stCxn id="49" idx="2"/>
                    <a:endCxn id="49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>
                    <a:stCxn id="51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Прямая соединительная линия 46"/>
                  <p:cNvCxnSpPr>
                    <a:stCxn id="51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Прямая соединительная линия 47"/>
                  <p:cNvCxnSpPr>
                    <a:stCxn id="49" idx="4"/>
                    <a:endCxn id="51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1" name="Овал 30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991080" y="1993701"/>
            <a:ext cx="674972" cy="823131"/>
            <a:chOff x="-1510480" y="2728887"/>
            <a:chExt cx="1150979" cy="1403623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74" name="Полилиния 73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75" name="Полилиния 74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76" name="Полилиния 75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63" name="Прямая соединительная линия 62"/>
              <p:cNvCxnSpPr>
                <a:endCxn id="75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" name="Группа 63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65" name="Прямая соединительная линия 64"/>
                <p:cNvCxnSpPr>
                  <a:stCxn id="76" idx="1"/>
                  <a:endCxn id="76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" name="Группа 65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Прямая соединительная линия 67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Прямая соединительная линия 68"/>
                  <p:cNvCxnSpPr>
                    <a:stCxn id="75" idx="2"/>
                    <a:endCxn id="75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Прямая соединительная линия 69"/>
                  <p:cNvCxnSpPr>
                    <a:stCxn id="74" idx="2"/>
                    <a:endCxn id="74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Прямая соединительная линия 70"/>
                  <p:cNvCxnSpPr>
                    <a:stCxn id="76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Прямая соединительная линия 71"/>
                  <p:cNvCxnSpPr>
                    <a:stCxn id="76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Прямая соединительная линия 72"/>
                  <p:cNvCxnSpPr>
                    <a:stCxn id="74" idx="4"/>
                    <a:endCxn id="76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6" name="Овал 55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4600246" y="1993701"/>
            <a:ext cx="674972" cy="823131"/>
            <a:chOff x="-1510480" y="2728887"/>
            <a:chExt cx="1150979" cy="1403623"/>
          </a:xfrm>
        </p:grpSpPr>
        <p:grpSp>
          <p:nvGrpSpPr>
            <p:cNvPr id="78" name="Группа 77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98" name="Полилиния 97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99" name="Полилиния 98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00" name="Полилиния 99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79" name="Группа 78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87" name="Прямая соединительная линия 86"/>
              <p:cNvCxnSpPr>
                <a:endCxn id="99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Группа 87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89" name="Прямая соединительная линия 88"/>
                <p:cNvCxnSpPr>
                  <a:stCxn id="100" idx="1"/>
                  <a:endCxn id="100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" name="Группа 89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91" name="Прямая соединительная линия 90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Прямая соединительная линия 91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Прямая соединительная линия 92"/>
                  <p:cNvCxnSpPr>
                    <a:stCxn id="99" idx="2"/>
                    <a:endCxn id="99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Прямая соединительная линия 93"/>
                  <p:cNvCxnSpPr>
                    <a:stCxn id="98" idx="2"/>
                    <a:endCxn id="98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Прямая соединительная линия 94"/>
                  <p:cNvCxnSpPr>
                    <a:stCxn id="100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Прямая соединительная линия 95"/>
                  <p:cNvCxnSpPr>
                    <a:stCxn id="100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Прямая соединительная линия 96"/>
                  <p:cNvCxnSpPr>
                    <a:stCxn id="98" idx="4"/>
                    <a:endCxn id="100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0" name="Овал 79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6209412" y="1993701"/>
            <a:ext cx="674972" cy="823131"/>
            <a:chOff x="-1510480" y="2728887"/>
            <a:chExt cx="1150979" cy="1403623"/>
          </a:xfrm>
        </p:grpSpPr>
        <p:grpSp>
          <p:nvGrpSpPr>
            <p:cNvPr id="102" name="Группа 101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122" name="Полилиния 121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23" name="Полилиния 122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24" name="Полилиния 123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03" name="Группа 102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111" name="Прямая соединительная линия 110"/>
              <p:cNvCxnSpPr>
                <a:endCxn id="123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2" name="Группа 111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113" name="Прямая соединительная линия 112"/>
                <p:cNvCxnSpPr>
                  <a:stCxn id="124" idx="1"/>
                  <a:endCxn id="124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4" name="Группа 113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115" name="Прямая соединительная линия 114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Прямая соединительная линия 115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Прямая соединительная линия 116"/>
                  <p:cNvCxnSpPr>
                    <a:stCxn id="123" idx="2"/>
                    <a:endCxn id="123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Прямая соединительная линия 117"/>
                  <p:cNvCxnSpPr>
                    <a:stCxn id="122" idx="2"/>
                    <a:endCxn id="122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Прямая соединительная линия 118"/>
                  <p:cNvCxnSpPr>
                    <a:stCxn id="124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Прямая соединительная линия 119"/>
                  <p:cNvCxnSpPr>
                    <a:stCxn id="124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Прямая соединительная линия 120"/>
                  <p:cNvCxnSpPr>
                    <a:stCxn id="122" idx="4"/>
                    <a:endCxn id="124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04" name="Овал 103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7818577" y="1993701"/>
            <a:ext cx="674972" cy="823131"/>
            <a:chOff x="-1510480" y="2728887"/>
            <a:chExt cx="1150979" cy="1403623"/>
          </a:xfrm>
        </p:grpSpPr>
        <p:grpSp>
          <p:nvGrpSpPr>
            <p:cNvPr id="126" name="Группа 125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146" name="Полилиния 145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47" name="Полилиния 146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48" name="Полилиния 147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7" name="Группа 126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135" name="Прямая соединительная линия 134"/>
              <p:cNvCxnSpPr>
                <a:endCxn id="147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Группа 135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137" name="Прямая соединительная линия 136"/>
                <p:cNvCxnSpPr>
                  <a:stCxn id="148" idx="1"/>
                  <a:endCxn id="148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8" name="Группа 137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139" name="Прямая соединительная линия 138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Прямая соединительная линия 139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Прямая соединительная линия 140"/>
                  <p:cNvCxnSpPr>
                    <a:stCxn id="147" idx="2"/>
                    <a:endCxn id="147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Прямая соединительная линия 141"/>
                  <p:cNvCxnSpPr>
                    <a:stCxn id="146" idx="2"/>
                    <a:endCxn id="146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Прямая соединительная линия 142"/>
                  <p:cNvCxnSpPr>
                    <a:stCxn id="148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Прямая соединительная линия 143"/>
                  <p:cNvCxnSpPr>
                    <a:stCxn id="148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Прямая соединительная линия 144"/>
                  <p:cNvCxnSpPr>
                    <a:stCxn id="146" idx="4"/>
                    <a:endCxn id="148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28" name="Овал 127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1366780" y="4594051"/>
            <a:ext cx="674972" cy="823131"/>
            <a:chOff x="-1510480" y="2728887"/>
            <a:chExt cx="1150979" cy="1403623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170" name="Полилиния 169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71" name="Полилиния 170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72" name="Полилиния 171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51" name="Группа 150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159" name="Прямая соединительная линия 158"/>
              <p:cNvCxnSpPr>
                <a:endCxn id="171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0" name="Группа 159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161" name="Прямая соединительная линия 160"/>
                <p:cNvCxnSpPr>
                  <a:stCxn id="172" idx="1"/>
                  <a:endCxn id="172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Группа 161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163" name="Прямая соединительная линия 162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Прямая соединительная линия 163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Прямая соединительная линия 164"/>
                  <p:cNvCxnSpPr>
                    <a:stCxn id="171" idx="2"/>
                    <a:endCxn id="171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Прямая соединительная линия 165"/>
                  <p:cNvCxnSpPr>
                    <a:stCxn id="170" idx="2"/>
                    <a:endCxn id="170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Прямая соединительная линия 166"/>
                  <p:cNvCxnSpPr>
                    <a:stCxn id="172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Прямая соединительная линия 167"/>
                  <p:cNvCxnSpPr>
                    <a:stCxn id="172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Прямая соединительная линия 168"/>
                  <p:cNvCxnSpPr>
                    <a:stCxn id="170" idx="4"/>
                    <a:endCxn id="172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52" name="Овал 151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2748985" y="4594051"/>
            <a:ext cx="674972" cy="823131"/>
            <a:chOff x="-1510480" y="2728887"/>
            <a:chExt cx="1150979" cy="1403623"/>
          </a:xfrm>
        </p:grpSpPr>
        <p:grpSp>
          <p:nvGrpSpPr>
            <p:cNvPr id="174" name="Группа 173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194" name="Полилиния 193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95" name="Полилиния 194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196" name="Полилиния 195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75" name="Группа 174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183" name="Прямая соединительная линия 182"/>
              <p:cNvCxnSpPr>
                <a:endCxn id="195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" name="Группа 183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185" name="Прямая соединительная линия 184"/>
                <p:cNvCxnSpPr>
                  <a:stCxn id="196" idx="1"/>
                  <a:endCxn id="196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6" name="Группа 185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187" name="Прямая соединительная линия 186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Прямая соединительная линия 187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Прямая соединительная линия 188"/>
                  <p:cNvCxnSpPr>
                    <a:stCxn id="195" idx="2"/>
                    <a:endCxn id="195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Прямая соединительная линия 189"/>
                  <p:cNvCxnSpPr>
                    <a:stCxn id="194" idx="2"/>
                    <a:endCxn id="194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Прямая соединительная линия 190"/>
                  <p:cNvCxnSpPr>
                    <a:stCxn id="196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Прямая соединительная линия 191"/>
                  <p:cNvCxnSpPr>
                    <a:stCxn id="196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Прямая соединительная линия 192"/>
                  <p:cNvCxnSpPr>
                    <a:stCxn id="194" idx="4"/>
                    <a:endCxn id="196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76" name="Овал 175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7" name="Группа 196"/>
          <p:cNvGrpSpPr/>
          <p:nvPr/>
        </p:nvGrpSpPr>
        <p:grpSpPr>
          <a:xfrm>
            <a:off x="4131190" y="4594051"/>
            <a:ext cx="674972" cy="823131"/>
            <a:chOff x="-1510480" y="2728887"/>
            <a:chExt cx="1150979" cy="1403623"/>
          </a:xfrm>
        </p:grpSpPr>
        <p:grpSp>
          <p:nvGrpSpPr>
            <p:cNvPr id="198" name="Группа 197"/>
            <p:cNvGrpSpPr/>
            <p:nvPr/>
          </p:nvGrpSpPr>
          <p:grpSpPr>
            <a:xfrm>
              <a:off x="-1372929" y="2897637"/>
              <a:ext cx="875089" cy="1071413"/>
              <a:chOff x="-1196513" y="4665477"/>
              <a:chExt cx="875089" cy="1071413"/>
            </a:xfrm>
          </p:grpSpPr>
          <p:sp>
            <p:nvSpPr>
              <p:cNvPr id="218" name="Полилиния 217"/>
              <p:cNvSpPr>
                <a:spLocks/>
              </p:cNvSpPr>
              <p:nvPr/>
            </p:nvSpPr>
            <p:spPr bwMode="auto">
              <a:xfrm flipV="1">
                <a:off x="-119528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526C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219" name="Полилиния 218"/>
              <p:cNvSpPr>
                <a:spLocks/>
              </p:cNvSpPr>
              <p:nvPr/>
            </p:nvSpPr>
            <p:spPr bwMode="auto">
              <a:xfrm flipH="1" flipV="1">
                <a:off x="-758969" y="4667062"/>
                <a:ext cx="436321" cy="1069828"/>
              </a:xfrm>
              <a:custGeom>
                <a:avLst/>
                <a:gdLst>
                  <a:gd name="connsiteX0" fmla="*/ 436321 w 436321"/>
                  <a:gd name="connsiteY0" fmla="*/ 1069828 h 1069828"/>
                  <a:gd name="connsiteX1" fmla="*/ 436321 w 436321"/>
                  <a:gd name="connsiteY1" fmla="*/ 0 h 1069828"/>
                  <a:gd name="connsiteX2" fmla="*/ 0 w 436321"/>
                  <a:gd name="connsiteY2" fmla="*/ 272200 h 1069828"/>
                  <a:gd name="connsiteX3" fmla="*/ 0 w 436321"/>
                  <a:gd name="connsiteY3" fmla="*/ 533907 h 1069828"/>
                  <a:gd name="connsiteX4" fmla="*/ 0 w 436321"/>
                  <a:gd name="connsiteY4" fmla="*/ 797627 h 1069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321" h="1069828">
                    <a:moveTo>
                      <a:pt x="436321" y="1069828"/>
                    </a:moveTo>
                    <a:lnTo>
                      <a:pt x="436321" y="0"/>
                    </a:lnTo>
                    <a:lnTo>
                      <a:pt x="0" y="272200"/>
                    </a:lnTo>
                    <a:lnTo>
                      <a:pt x="0" y="533907"/>
                    </a:lnTo>
                    <a:lnTo>
                      <a:pt x="0" y="797627"/>
                    </a:lnTo>
                    <a:close/>
                  </a:path>
                </a:pathLst>
              </a:custGeom>
              <a:solidFill>
                <a:srgbClr val="0B5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  <p:sp>
            <p:nvSpPr>
              <p:cNvPr id="220" name="Полилиния 219"/>
              <p:cNvSpPr>
                <a:spLocks/>
              </p:cNvSpPr>
              <p:nvPr/>
            </p:nvSpPr>
            <p:spPr bwMode="auto">
              <a:xfrm flipV="1">
                <a:off x="-1196513" y="4665477"/>
                <a:ext cx="875089" cy="533587"/>
              </a:xfrm>
              <a:custGeom>
                <a:avLst/>
                <a:gdLst>
                  <a:gd name="connsiteX0" fmla="*/ 533227 w 1068406"/>
                  <a:gd name="connsiteY0" fmla="*/ 642456 h 642456"/>
                  <a:gd name="connsiteX1" fmla="*/ 1068406 w 1068406"/>
                  <a:gd name="connsiteY1" fmla="*/ 307045 h 642456"/>
                  <a:gd name="connsiteX2" fmla="*/ 536589 w 1068406"/>
                  <a:gd name="connsiteY2" fmla="*/ 0 h 642456"/>
                  <a:gd name="connsiteX3" fmla="*/ 0 w 1068406"/>
                  <a:gd name="connsiteY3" fmla="*/ 309801 h 642456"/>
                  <a:gd name="connsiteX0" fmla="*/ 533227 w 1066560"/>
                  <a:gd name="connsiteY0" fmla="*/ 642456 h 642456"/>
                  <a:gd name="connsiteX1" fmla="*/ 1066560 w 1066560"/>
                  <a:gd name="connsiteY1" fmla="*/ 303352 h 642456"/>
                  <a:gd name="connsiteX2" fmla="*/ 536589 w 1066560"/>
                  <a:gd name="connsiteY2" fmla="*/ 0 h 642456"/>
                  <a:gd name="connsiteX3" fmla="*/ 0 w 1066560"/>
                  <a:gd name="connsiteY3" fmla="*/ 309801 h 642456"/>
                  <a:gd name="connsiteX4" fmla="*/ 533227 w 1066560"/>
                  <a:gd name="connsiteY4" fmla="*/ 642456 h 642456"/>
                  <a:gd name="connsiteX0" fmla="*/ 533227 w 1070253"/>
                  <a:gd name="connsiteY0" fmla="*/ 642456 h 642456"/>
                  <a:gd name="connsiteX1" fmla="*/ 1070253 w 1070253"/>
                  <a:gd name="connsiteY1" fmla="*/ 307045 h 642456"/>
                  <a:gd name="connsiteX2" fmla="*/ 536589 w 1070253"/>
                  <a:gd name="connsiteY2" fmla="*/ 0 h 642456"/>
                  <a:gd name="connsiteX3" fmla="*/ 0 w 1070253"/>
                  <a:gd name="connsiteY3" fmla="*/ 309801 h 642456"/>
                  <a:gd name="connsiteX4" fmla="*/ 533227 w 1070253"/>
                  <a:gd name="connsiteY4" fmla="*/ 642456 h 642456"/>
                  <a:gd name="connsiteX0" fmla="*/ 533227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3227 w 1068407"/>
                  <a:gd name="connsiteY4" fmla="*/ 642456 h 642456"/>
                  <a:gd name="connsiteX0" fmla="*/ 546151 w 1068407"/>
                  <a:gd name="connsiteY0" fmla="*/ 598144 h 598144"/>
                  <a:gd name="connsiteX1" fmla="*/ 1068407 w 1068407"/>
                  <a:gd name="connsiteY1" fmla="*/ 310737 h 598144"/>
                  <a:gd name="connsiteX2" fmla="*/ 536589 w 1068407"/>
                  <a:gd name="connsiteY2" fmla="*/ 0 h 598144"/>
                  <a:gd name="connsiteX3" fmla="*/ 0 w 1068407"/>
                  <a:gd name="connsiteY3" fmla="*/ 309801 h 598144"/>
                  <a:gd name="connsiteX4" fmla="*/ 546151 w 1068407"/>
                  <a:gd name="connsiteY4" fmla="*/ 598144 h 598144"/>
                  <a:gd name="connsiteX0" fmla="*/ 535073 w 1068407"/>
                  <a:gd name="connsiteY0" fmla="*/ 642456 h 642456"/>
                  <a:gd name="connsiteX1" fmla="*/ 1068407 w 1068407"/>
                  <a:gd name="connsiteY1" fmla="*/ 310737 h 642456"/>
                  <a:gd name="connsiteX2" fmla="*/ 536589 w 1068407"/>
                  <a:gd name="connsiteY2" fmla="*/ 0 h 642456"/>
                  <a:gd name="connsiteX3" fmla="*/ 0 w 1068407"/>
                  <a:gd name="connsiteY3" fmla="*/ 309801 h 642456"/>
                  <a:gd name="connsiteX4" fmla="*/ 535073 w 1068407"/>
                  <a:gd name="connsiteY4" fmla="*/ 642456 h 642456"/>
                  <a:gd name="connsiteX0" fmla="*/ 525841 w 1059175"/>
                  <a:gd name="connsiteY0" fmla="*/ 642456 h 642456"/>
                  <a:gd name="connsiteX1" fmla="*/ 1059175 w 1059175"/>
                  <a:gd name="connsiteY1" fmla="*/ 310737 h 642456"/>
                  <a:gd name="connsiteX2" fmla="*/ 527357 w 1059175"/>
                  <a:gd name="connsiteY2" fmla="*/ 0 h 642456"/>
                  <a:gd name="connsiteX3" fmla="*/ 0 w 1059175"/>
                  <a:gd name="connsiteY3" fmla="*/ 307955 h 642456"/>
                  <a:gd name="connsiteX4" fmla="*/ 525841 w 1059175"/>
                  <a:gd name="connsiteY4" fmla="*/ 642456 h 642456"/>
                  <a:gd name="connsiteX0" fmla="*/ 529534 w 1062868"/>
                  <a:gd name="connsiteY0" fmla="*/ 642456 h 642456"/>
                  <a:gd name="connsiteX1" fmla="*/ 1062868 w 1062868"/>
                  <a:gd name="connsiteY1" fmla="*/ 310737 h 642456"/>
                  <a:gd name="connsiteX2" fmla="*/ 531050 w 1062868"/>
                  <a:gd name="connsiteY2" fmla="*/ 0 h 642456"/>
                  <a:gd name="connsiteX3" fmla="*/ 0 w 1062868"/>
                  <a:gd name="connsiteY3" fmla="*/ 313494 h 642456"/>
                  <a:gd name="connsiteX4" fmla="*/ 529534 w 1062868"/>
                  <a:gd name="connsiteY4" fmla="*/ 642456 h 642456"/>
                  <a:gd name="connsiteX0" fmla="*/ 529534 w 1037019"/>
                  <a:gd name="connsiteY0" fmla="*/ 642456 h 642456"/>
                  <a:gd name="connsiteX1" fmla="*/ 1037019 w 1037019"/>
                  <a:gd name="connsiteY1" fmla="*/ 303352 h 642456"/>
                  <a:gd name="connsiteX2" fmla="*/ 531050 w 1037019"/>
                  <a:gd name="connsiteY2" fmla="*/ 0 h 642456"/>
                  <a:gd name="connsiteX3" fmla="*/ 0 w 1037019"/>
                  <a:gd name="connsiteY3" fmla="*/ 313494 h 642456"/>
                  <a:gd name="connsiteX4" fmla="*/ 529534 w 1037019"/>
                  <a:gd name="connsiteY4" fmla="*/ 642456 h 642456"/>
                  <a:gd name="connsiteX0" fmla="*/ 529534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4 w 1053636"/>
                  <a:gd name="connsiteY4" fmla="*/ 642456 h 642456"/>
                  <a:gd name="connsiteX0" fmla="*/ 520303 w 1053636"/>
                  <a:gd name="connsiteY0" fmla="*/ 622146 h 622146"/>
                  <a:gd name="connsiteX1" fmla="*/ 1053636 w 1053636"/>
                  <a:gd name="connsiteY1" fmla="*/ 314430 h 622146"/>
                  <a:gd name="connsiteX2" fmla="*/ 531050 w 1053636"/>
                  <a:gd name="connsiteY2" fmla="*/ 0 h 622146"/>
                  <a:gd name="connsiteX3" fmla="*/ 0 w 1053636"/>
                  <a:gd name="connsiteY3" fmla="*/ 313494 h 622146"/>
                  <a:gd name="connsiteX4" fmla="*/ 520303 w 1053636"/>
                  <a:gd name="connsiteY4" fmla="*/ 622146 h 622146"/>
                  <a:gd name="connsiteX0" fmla="*/ 529535 w 1053636"/>
                  <a:gd name="connsiteY0" fmla="*/ 642456 h 642456"/>
                  <a:gd name="connsiteX1" fmla="*/ 1053636 w 1053636"/>
                  <a:gd name="connsiteY1" fmla="*/ 314430 h 642456"/>
                  <a:gd name="connsiteX2" fmla="*/ 531050 w 1053636"/>
                  <a:gd name="connsiteY2" fmla="*/ 0 h 642456"/>
                  <a:gd name="connsiteX3" fmla="*/ 0 w 1053636"/>
                  <a:gd name="connsiteY3" fmla="*/ 313494 h 642456"/>
                  <a:gd name="connsiteX4" fmla="*/ 529535 w 1053636"/>
                  <a:gd name="connsiteY4" fmla="*/ 642456 h 64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636" h="642456">
                    <a:moveTo>
                      <a:pt x="529535" y="642456"/>
                    </a:moveTo>
                    <a:lnTo>
                      <a:pt x="1053636" y="314430"/>
                    </a:lnTo>
                    <a:lnTo>
                      <a:pt x="531050" y="0"/>
                    </a:lnTo>
                    <a:lnTo>
                      <a:pt x="0" y="313494"/>
                    </a:lnTo>
                    <a:lnTo>
                      <a:pt x="529535" y="642456"/>
                    </a:lnTo>
                    <a:close/>
                  </a:path>
                </a:pathLst>
              </a:custGeom>
              <a:solidFill>
                <a:srgbClr val="12AC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99" name="Группа 198"/>
            <p:cNvGrpSpPr/>
            <p:nvPr/>
          </p:nvGrpSpPr>
          <p:grpSpPr>
            <a:xfrm>
              <a:off x="-1499930" y="2740025"/>
              <a:ext cx="1129089" cy="1382397"/>
              <a:chOff x="-1372929" y="2897637"/>
              <a:chExt cx="875089" cy="1071413"/>
            </a:xfrm>
          </p:grpSpPr>
          <p:cxnSp>
            <p:nvCxnSpPr>
              <p:cNvPr id="207" name="Прямая соединительная линия 206"/>
              <p:cNvCxnSpPr>
                <a:endCxn id="219" idx="1"/>
              </p:cNvCxnSpPr>
              <p:nvPr/>
            </p:nvCxnSpPr>
            <p:spPr>
              <a:xfrm>
                <a:off x="-935398" y="3431224"/>
                <a:ext cx="13" cy="537826"/>
              </a:xfrm>
              <a:prstGeom prst="line">
                <a:avLst/>
              </a:prstGeom>
              <a:ln>
                <a:solidFill>
                  <a:srgbClr val="F06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8" name="Группа 207"/>
              <p:cNvGrpSpPr/>
              <p:nvPr/>
            </p:nvGrpSpPr>
            <p:grpSpPr>
              <a:xfrm>
                <a:off x="-1372929" y="2897637"/>
                <a:ext cx="875089" cy="1071413"/>
                <a:chOff x="-1372929" y="2897637"/>
                <a:chExt cx="875089" cy="1071413"/>
              </a:xfrm>
            </p:grpSpPr>
            <p:cxnSp>
              <p:nvCxnSpPr>
                <p:cNvPr id="209" name="Прямая соединительная линия 208"/>
                <p:cNvCxnSpPr>
                  <a:stCxn id="220" idx="1"/>
                  <a:endCxn id="220" idx="0"/>
                </p:cNvCxnSpPr>
                <p:nvPr/>
              </p:nvCxnSpPr>
              <p:spPr>
                <a:xfrm flipH="1" flipV="1">
                  <a:off x="-933128" y="2897637"/>
                  <a:ext cx="435288" cy="272440"/>
                </a:xfrm>
                <a:prstGeom prst="line">
                  <a:avLst/>
                </a:prstGeom>
                <a:ln>
                  <a:solidFill>
                    <a:srgbClr val="F06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0" name="Группа 209"/>
                <p:cNvGrpSpPr/>
                <p:nvPr/>
              </p:nvGrpSpPr>
              <p:grpSpPr>
                <a:xfrm>
                  <a:off x="-1372929" y="2897637"/>
                  <a:ext cx="875089" cy="1071413"/>
                  <a:chOff x="-1372929" y="2897637"/>
                  <a:chExt cx="875089" cy="1071413"/>
                </a:xfrm>
              </p:grpSpPr>
              <p:cxnSp>
                <p:nvCxnSpPr>
                  <p:cNvPr id="211" name="Прямая соединительная линия 210"/>
                  <p:cNvCxnSpPr/>
                  <p:nvPr/>
                </p:nvCxnSpPr>
                <p:spPr>
                  <a:xfrm>
                    <a:off x="-1372929" y="3165014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Прямая соединительная линия 211"/>
                  <p:cNvCxnSpPr/>
                  <p:nvPr/>
                </p:nvCxnSpPr>
                <p:spPr>
                  <a:xfrm>
                    <a:off x="-499675" y="3164430"/>
                    <a:ext cx="1224" cy="53242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Прямая соединительная линия 212"/>
                  <p:cNvCxnSpPr>
                    <a:stCxn id="219" idx="2"/>
                    <a:endCxn id="219" idx="1"/>
                  </p:cNvCxnSpPr>
                  <p:nvPr/>
                </p:nvCxnSpPr>
                <p:spPr>
                  <a:xfrm flipH="1">
                    <a:off x="-93538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Прямая соединительная линия 213"/>
                  <p:cNvCxnSpPr>
                    <a:stCxn id="218" idx="2"/>
                    <a:endCxn id="218" idx="1"/>
                  </p:cNvCxnSpPr>
                  <p:nvPr/>
                </p:nvCxnSpPr>
                <p:spPr>
                  <a:xfrm>
                    <a:off x="-1371705" y="3696850"/>
                    <a:ext cx="436321" cy="272200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Прямая соединительная линия 214"/>
                  <p:cNvCxnSpPr>
                    <a:stCxn id="220" idx="3"/>
                  </p:cNvCxnSpPr>
                  <p:nvPr/>
                </p:nvCxnSpPr>
                <p:spPr>
                  <a:xfrm>
                    <a:off x="-1372929" y="3170854"/>
                    <a:ext cx="435094" cy="261162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Прямая соединительная линия 215"/>
                  <p:cNvCxnSpPr>
                    <a:stCxn id="220" idx="1"/>
                  </p:cNvCxnSpPr>
                  <p:nvPr/>
                </p:nvCxnSpPr>
                <p:spPr>
                  <a:xfrm flipH="1">
                    <a:off x="-936609" y="3170077"/>
                    <a:ext cx="438769" cy="260355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Прямая соединительная линия 216"/>
                  <p:cNvCxnSpPr>
                    <a:stCxn id="218" idx="4"/>
                    <a:endCxn id="220" idx="0"/>
                  </p:cNvCxnSpPr>
                  <p:nvPr/>
                </p:nvCxnSpPr>
                <p:spPr>
                  <a:xfrm flipV="1">
                    <a:off x="-1371705" y="2897637"/>
                    <a:ext cx="438577" cy="273786"/>
                  </a:xfrm>
                  <a:prstGeom prst="line">
                    <a:avLst/>
                  </a:prstGeom>
                  <a:ln>
                    <a:solidFill>
                      <a:srgbClr val="F06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00" name="Овал 199"/>
            <p:cNvSpPr/>
            <p:nvPr/>
          </p:nvSpPr>
          <p:spPr>
            <a:xfrm>
              <a:off x="-386113" y="308054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-943920" y="2728887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-1510480" y="308037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-948390" y="3413321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-1509923" y="3758864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-385308" y="3757305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-947453" y="4106703"/>
              <a:ext cx="25807" cy="25807"/>
            </a:xfrm>
            <a:prstGeom prst="ellipse">
              <a:avLst/>
            </a:prstGeom>
            <a:solidFill>
              <a:srgbClr val="F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6" name="Полилиния 225"/>
          <p:cNvSpPr/>
          <p:nvPr/>
        </p:nvSpPr>
        <p:spPr>
          <a:xfrm rot="19662296">
            <a:off x="10245181" y="6134935"/>
            <a:ext cx="2427439" cy="1096306"/>
          </a:xfrm>
          <a:custGeom>
            <a:avLst/>
            <a:gdLst>
              <a:gd name="connsiteX0" fmla="*/ 2427439 w 2427439"/>
              <a:gd name="connsiteY0" fmla="*/ 0 h 1096306"/>
              <a:gd name="connsiteX1" fmla="*/ 1734515 w 2427439"/>
              <a:gd name="connsiteY1" fmla="*/ 1096306 h 1096306"/>
              <a:gd name="connsiteX2" fmla="*/ 0 w 2427439"/>
              <a:gd name="connsiteY2" fmla="*/ 0 h 10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7439" h="1096306">
                <a:moveTo>
                  <a:pt x="2427439" y="0"/>
                </a:moveTo>
                <a:lnTo>
                  <a:pt x="1734515" y="10963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84FF"/>
              </a:gs>
              <a:gs pos="100000">
                <a:srgbClr val="004EC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cxnSp>
        <p:nvCxnSpPr>
          <p:cNvPr id="251" name="Прямая соединительная линия 250"/>
          <p:cNvCxnSpPr/>
          <p:nvPr/>
        </p:nvCxnSpPr>
        <p:spPr>
          <a:xfrm flipV="1">
            <a:off x="9924577" y="-94756"/>
            <a:ext cx="584594" cy="362676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/>
          <p:nvPr/>
        </p:nvCxnSpPr>
        <p:spPr>
          <a:xfrm flipV="1">
            <a:off x="9347200" y="-94756"/>
            <a:ext cx="1808890" cy="1122216"/>
          </a:xfrm>
          <a:prstGeom prst="line">
            <a:avLst/>
          </a:prstGeom>
          <a:ln w="19050">
            <a:solidFill>
              <a:srgbClr val="115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/>
          <p:nvPr/>
        </p:nvCxnSpPr>
        <p:spPr>
          <a:xfrm flipV="1">
            <a:off x="11154341" y="2140852"/>
            <a:ext cx="1089611" cy="675980"/>
          </a:xfrm>
          <a:prstGeom prst="line">
            <a:avLst/>
          </a:prstGeom>
          <a:ln w="19050">
            <a:solidFill>
              <a:srgbClr val="115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/>
          <p:nvPr/>
        </p:nvCxnSpPr>
        <p:spPr>
          <a:xfrm flipV="1">
            <a:off x="10437052" y="2596799"/>
            <a:ext cx="1756165" cy="1089510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 flipV="1">
            <a:off x="10251645" y="365127"/>
            <a:ext cx="902696" cy="560023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8" name="Группа 227"/>
          <p:cNvGrpSpPr/>
          <p:nvPr/>
        </p:nvGrpSpPr>
        <p:grpSpPr>
          <a:xfrm>
            <a:off x="906912" y="1451246"/>
            <a:ext cx="758524" cy="317095"/>
            <a:chOff x="917876" y="1433672"/>
            <a:chExt cx="758524" cy="317095"/>
          </a:xfrm>
        </p:grpSpPr>
        <p:sp>
          <p:nvSpPr>
            <p:cNvPr id="229" name="Скругленный прямоугольник 228"/>
            <p:cNvSpPr/>
            <p:nvPr/>
          </p:nvSpPr>
          <p:spPr>
            <a:xfrm>
              <a:off x="917876" y="1433672"/>
              <a:ext cx="758524" cy="317095"/>
            </a:xfrm>
            <a:prstGeom prst="roundRect">
              <a:avLst>
                <a:gd name="adj" fmla="val 7886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939975" y="1450674"/>
              <a:ext cx="7010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БЫЛО</a:t>
              </a:r>
              <a:endPara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31" name="Группа 230"/>
          <p:cNvGrpSpPr/>
          <p:nvPr/>
        </p:nvGrpSpPr>
        <p:grpSpPr>
          <a:xfrm>
            <a:off x="911136" y="4045736"/>
            <a:ext cx="901127" cy="317095"/>
            <a:chOff x="4173906" y="1653316"/>
            <a:chExt cx="901127" cy="317095"/>
          </a:xfrm>
        </p:grpSpPr>
        <p:sp>
          <p:nvSpPr>
            <p:cNvPr id="232" name="Скругленный прямоугольник 231"/>
            <p:cNvSpPr/>
            <p:nvPr/>
          </p:nvSpPr>
          <p:spPr>
            <a:xfrm>
              <a:off x="4173906" y="1653316"/>
              <a:ext cx="894100" cy="317095"/>
            </a:xfrm>
            <a:prstGeom prst="roundRect">
              <a:avLst>
                <a:gd name="adj" fmla="val 7886"/>
              </a:avLst>
            </a:prstGeom>
            <a:solidFill>
              <a:srgbClr val="115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Прямоугольник 232"/>
            <p:cNvSpPr/>
            <p:nvPr/>
          </p:nvSpPr>
          <p:spPr>
            <a:xfrm>
              <a:off x="4196004" y="1670318"/>
              <a:ext cx="87902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СТАЛО</a:t>
              </a:r>
              <a:endPara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234" name="Прямая соединительная линия 233"/>
          <p:cNvCxnSpPr/>
          <p:nvPr/>
        </p:nvCxnSpPr>
        <p:spPr>
          <a:xfrm>
            <a:off x="2113086" y="5010560"/>
            <a:ext cx="5600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>
            <a:off x="3519658" y="5010560"/>
            <a:ext cx="5600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>
            <a:off x="2170469" y="2419446"/>
            <a:ext cx="7205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>
            <a:off x="3770933" y="2410210"/>
            <a:ext cx="7205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>
            <a:off x="5380758" y="2428201"/>
            <a:ext cx="7205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/>
          <p:cNvCxnSpPr/>
          <p:nvPr/>
        </p:nvCxnSpPr>
        <p:spPr>
          <a:xfrm>
            <a:off x="6996039" y="2419446"/>
            <a:ext cx="7205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145310" y="1902691"/>
            <a:ext cx="7804726" cy="1007334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35789" y="2658631"/>
            <a:ext cx="2607634" cy="35072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11225" y="2658631"/>
            <a:ext cx="2607634" cy="35072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23507" y="2658631"/>
            <a:ext cx="2607634" cy="35072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048072" y="2658631"/>
            <a:ext cx="2607634" cy="35072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508" y="632305"/>
            <a:ext cx="8263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КОНКУРЕНТНЫЕ ПРЕИМУЩЕСТВА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1226" y="4839833"/>
            <a:ext cx="2603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  <a:tabLst>
                <a:tab pos="533400" algn="l"/>
              </a:tabLst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Визуальные редакторы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«из коробки»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37" name="Объект 13"/>
          <p:cNvSpPr txBox="1">
            <a:spLocks/>
          </p:cNvSpPr>
          <p:nvPr/>
        </p:nvSpPr>
        <p:spPr>
          <a:xfrm>
            <a:off x="3618957" y="4839833"/>
            <a:ext cx="2607633" cy="1074696"/>
          </a:xfrm>
        </p:spPr>
        <p:txBody>
          <a:bodyPr wrap="square">
            <a:spAutoFit/>
          </a:bodyPr>
          <a:lstStyle>
            <a:lvl1pPr marL="228520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800" spc="-1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139" indent="-230637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65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617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69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54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92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29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66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  <a:tabLst>
                <a:tab pos="533400" algn="l"/>
              </a:tabLs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Возможность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кастомизации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системы разработчиками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38" name="Объект 13"/>
          <p:cNvSpPr txBox="1">
            <a:spLocks/>
          </p:cNvSpPr>
          <p:nvPr/>
        </p:nvSpPr>
        <p:spPr>
          <a:xfrm>
            <a:off x="6331239" y="4839833"/>
            <a:ext cx="2634473" cy="976569"/>
          </a:xfrm>
        </p:spPr>
        <p:txBody>
          <a:bodyPr wrap="square">
            <a:spAutoFit/>
          </a:bodyPr>
          <a:lstStyle>
            <a:lvl1pPr marL="228520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800" spc="-1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139" indent="-230637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65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617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69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54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92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29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66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 panose="020B0604020202020204" pitchFamily="34" charset="0"/>
              <a:buNone/>
              <a:tabLst>
                <a:tab pos="533400" algn="l"/>
              </a:tabLs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Снижение человеческого фактора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0" name="Объект 13"/>
          <p:cNvSpPr txBox="1">
            <a:spLocks/>
          </p:cNvSpPr>
          <p:nvPr/>
        </p:nvSpPr>
        <p:spPr>
          <a:xfrm>
            <a:off x="9043521" y="4839833"/>
            <a:ext cx="2612186" cy="1074696"/>
          </a:xfrm>
        </p:spPr>
        <p:txBody>
          <a:bodyPr wrap="square">
            <a:spAutoFit/>
          </a:bodyPr>
          <a:lstStyle>
            <a:lvl1pPr marL="228520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800" spc="-1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139" indent="-230637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65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617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697" indent="-228520" algn="l" defTabSz="121875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54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92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29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660" indent="-304680" algn="l" defTabSz="12187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 panose="020B0604020202020204" pitchFamily="34" charset="0"/>
              <a:buNone/>
              <a:tabLst>
                <a:tab pos="533400" algn="l"/>
              </a:tabLs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Отечественный продукт -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импортозамещение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12536" y="1928705"/>
            <a:ext cx="1339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  <a:tabLst>
                <a:tab pos="533400" algn="l"/>
              </a:tabLst>
            </a:pPr>
            <a:r>
              <a:rPr lang="en-US" sz="6000" b="1" dirty="0" smtClean="0">
                <a:solidFill>
                  <a:srgbClr val="F3F4F8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01</a:t>
            </a:r>
            <a:endParaRPr lang="ru-RU" sz="6000" b="1" dirty="0">
              <a:solidFill>
                <a:srgbClr val="F3F4F8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93185" y="1928705"/>
            <a:ext cx="1339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  <a:tabLst>
                <a:tab pos="533400" algn="l"/>
              </a:tabLst>
            </a:pPr>
            <a:r>
              <a:rPr lang="en-US" sz="6000" b="1" dirty="0" smtClean="0">
                <a:solidFill>
                  <a:srgbClr val="F3F4F8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02</a:t>
            </a:r>
            <a:endParaRPr lang="ru-RU" sz="6000" b="1" dirty="0">
              <a:solidFill>
                <a:srgbClr val="F3F4F8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610018" y="1928705"/>
            <a:ext cx="1339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  <a:tabLst>
                <a:tab pos="533400" algn="l"/>
              </a:tabLst>
            </a:pPr>
            <a:r>
              <a:rPr lang="en-US" sz="6000" b="1" dirty="0" smtClean="0">
                <a:solidFill>
                  <a:srgbClr val="F3F4F8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03</a:t>
            </a:r>
            <a:endParaRPr lang="ru-RU" sz="6000" b="1" dirty="0">
              <a:solidFill>
                <a:srgbClr val="F3F4F8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301949" y="1928705"/>
            <a:ext cx="1339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  <a:tabLst>
                <a:tab pos="533400" algn="l"/>
              </a:tabLst>
            </a:pPr>
            <a:r>
              <a:rPr lang="en-US" sz="6000" b="1" dirty="0" smtClean="0">
                <a:solidFill>
                  <a:srgbClr val="F3F4F8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04</a:t>
            </a:r>
            <a:endParaRPr lang="ru-RU" sz="6000" b="1" dirty="0">
              <a:solidFill>
                <a:srgbClr val="F3F4F8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7434481" y="861749"/>
            <a:ext cx="1296056" cy="804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933845" y="-431742"/>
            <a:ext cx="2219352" cy="137686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1584580" y="494583"/>
            <a:ext cx="857768" cy="5321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4" t="25099" r="11332" b="25112"/>
          <a:stretch/>
        </p:blipFill>
        <p:spPr>
          <a:xfrm>
            <a:off x="1002029" y="3154954"/>
            <a:ext cx="2472327" cy="160293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4" t="24810" r="11640" b="25907"/>
          <a:stretch/>
        </p:blipFill>
        <p:spPr>
          <a:xfrm>
            <a:off x="6381709" y="3171255"/>
            <a:ext cx="2515795" cy="1586636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2" t="26329" r="12974" b="27089"/>
          <a:stretch/>
        </p:blipFill>
        <p:spPr>
          <a:xfrm>
            <a:off x="3723763" y="3258194"/>
            <a:ext cx="2407123" cy="14996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2" t="11983" r="10619" b="26582"/>
          <a:stretch/>
        </p:blipFill>
        <p:spPr>
          <a:xfrm>
            <a:off x="9122124" y="2793606"/>
            <a:ext cx="2434748" cy="19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00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8647321" y="3143382"/>
            <a:ext cx="3026252" cy="3336379"/>
          </a:xfrm>
          <a:prstGeom prst="rect">
            <a:avLst/>
          </a:prstGeom>
          <a:solidFill>
            <a:srgbClr val="115FFF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03930" y="3143382"/>
            <a:ext cx="3026252" cy="3336379"/>
          </a:xfrm>
          <a:prstGeom prst="rect">
            <a:avLst/>
          </a:prstGeom>
          <a:solidFill>
            <a:srgbClr val="115FFF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696635" y="-1118372"/>
            <a:ext cx="3496582" cy="4291664"/>
            <a:chOff x="6493473" y="1392671"/>
            <a:chExt cx="4054682" cy="4976669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493473" y="1392671"/>
              <a:ext cx="4054682" cy="4968150"/>
            </a:xfrm>
            <a:custGeom>
              <a:avLst/>
              <a:gdLst>
                <a:gd name="T0" fmla="*/ 218 w 435"/>
                <a:gd name="T1" fmla="*/ 533 h 533"/>
                <a:gd name="T2" fmla="*/ 0 w 435"/>
                <a:gd name="T3" fmla="*/ 397 h 533"/>
                <a:gd name="T4" fmla="*/ 0 w 435"/>
                <a:gd name="T5" fmla="*/ 266 h 533"/>
                <a:gd name="T6" fmla="*/ 0 w 435"/>
                <a:gd name="T7" fmla="*/ 136 h 533"/>
                <a:gd name="T8" fmla="*/ 218 w 435"/>
                <a:gd name="T9" fmla="*/ 0 h 533"/>
                <a:gd name="T10" fmla="*/ 435 w 435"/>
                <a:gd name="T11" fmla="*/ 136 h 533"/>
                <a:gd name="T12" fmla="*/ 435 w 435"/>
                <a:gd name="T13" fmla="*/ 266 h 533"/>
                <a:gd name="T14" fmla="*/ 435 w 435"/>
                <a:gd name="T15" fmla="*/ 397 h 533"/>
                <a:gd name="T16" fmla="*/ 218 w 435"/>
                <a:gd name="T1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5" h="533">
                  <a:moveTo>
                    <a:pt x="218" y="533"/>
                  </a:moveTo>
                  <a:lnTo>
                    <a:pt x="0" y="397"/>
                  </a:lnTo>
                  <a:lnTo>
                    <a:pt x="0" y="266"/>
                  </a:lnTo>
                  <a:lnTo>
                    <a:pt x="0" y="136"/>
                  </a:lnTo>
                  <a:lnTo>
                    <a:pt x="218" y="0"/>
                  </a:lnTo>
                  <a:lnTo>
                    <a:pt x="435" y="136"/>
                  </a:lnTo>
                  <a:lnTo>
                    <a:pt x="435" y="266"/>
                  </a:lnTo>
                  <a:lnTo>
                    <a:pt x="435" y="397"/>
                  </a:lnTo>
                  <a:lnTo>
                    <a:pt x="218" y="533"/>
                  </a:lnTo>
                  <a:close/>
                </a:path>
              </a:pathLst>
            </a:custGeom>
            <a:solidFill>
              <a:srgbClr val="F3F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493473" y="3880603"/>
              <a:ext cx="2032000" cy="2488737"/>
            </a:xfrm>
            <a:custGeom>
              <a:avLst/>
              <a:gdLst>
                <a:gd name="T0" fmla="*/ 218 w 218"/>
                <a:gd name="T1" fmla="*/ 267 h 267"/>
                <a:gd name="T2" fmla="*/ 0 w 218"/>
                <a:gd name="T3" fmla="*/ 131 h 267"/>
                <a:gd name="T4" fmla="*/ 218 w 218"/>
                <a:gd name="T5" fmla="*/ 0 h 267"/>
                <a:gd name="T6" fmla="*/ 218 w 218"/>
                <a:gd name="T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267">
                  <a:moveTo>
                    <a:pt x="218" y="267"/>
                  </a:moveTo>
                  <a:lnTo>
                    <a:pt x="0" y="131"/>
                  </a:lnTo>
                  <a:lnTo>
                    <a:pt x="218" y="0"/>
                  </a:lnTo>
                  <a:lnTo>
                    <a:pt x="2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8525472" y="2660341"/>
              <a:ext cx="2022682" cy="1211743"/>
            </a:xfrm>
            <a:custGeom>
              <a:avLst/>
              <a:gdLst>
                <a:gd name="T0" fmla="*/ 0 w 217"/>
                <a:gd name="T1" fmla="*/ 130 h 130"/>
                <a:gd name="T2" fmla="*/ 0 w 217"/>
                <a:gd name="T3" fmla="*/ 0 h 130"/>
                <a:gd name="T4" fmla="*/ 217 w 217"/>
                <a:gd name="T5" fmla="*/ 0 h 130"/>
                <a:gd name="T6" fmla="*/ 0 w 217"/>
                <a:gd name="T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30">
                  <a:moveTo>
                    <a:pt x="0" y="130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911225" y="3143382"/>
            <a:ext cx="3026252" cy="3336379"/>
          </a:xfrm>
          <a:prstGeom prst="rect">
            <a:avLst/>
          </a:prstGeom>
          <a:solidFill>
            <a:srgbClr val="115FFF"/>
          </a:solidFill>
          <a:ln>
            <a:noFill/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508" y="632305"/>
            <a:ext cx="8263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ФУНКЦИОНАЛЬНЫЕ ВОЗМОЖНОСТИ</a:t>
            </a:r>
            <a:endParaRPr lang="ru-RU" sz="3600" b="1" dirty="0"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9924577" y="-94756"/>
            <a:ext cx="584594" cy="362676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9347200" y="-94756"/>
            <a:ext cx="1808890" cy="1122216"/>
          </a:xfrm>
          <a:prstGeom prst="line">
            <a:avLst/>
          </a:prstGeom>
          <a:ln w="19050">
            <a:solidFill>
              <a:srgbClr val="115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0251645" y="365127"/>
            <a:ext cx="902696" cy="560023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078879" y="4197128"/>
            <a:ext cx="26511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Визуальные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редакторы доменной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модели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WYSIWYG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редакторы</a:t>
            </a:r>
            <a:r>
              <a:rPr lang="en-US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для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форм и реестров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WYSIWYG редакторы кода обработчиков событий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WYSIWYG редактор серверной бизнес-логики приложения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Интеграция с </a:t>
            </a:r>
            <a:r>
              <a:rPr lang="en-US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Camunda</a:t>
            </a: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BPM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WYSIWYG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редактор </a:t>
            </a: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C#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кода</a:t>
            </a:r>
          </a:p>
          <a:p>
            <a:pPr marL="0" lvl="1" indent="0">
              <a:buNone/>
              <a:tabLst>
                <a:tab pos="533400" algn="l"/>
              </a:tabLst>
            </a:pP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3706" y="3848436"/>
            <a:ext cx="1921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  <a:tabLst>
                <a:tab pos="533400" algn="l"/>
              </a:tabLst>
            </a:pPr>
            <a:r>
              <a:rPr lang="ru-RU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КОНСТРУКТОР</a:t>
            </a:r>
            <a:endParaRPr lang="ru-RU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52806" y="4207508"/>
            <a:ext cx="260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Визуальные редакторы источников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данных</a:t>
            </a: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и шаблонов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отчетов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SQL-запросы в качестве источников данных для отчетов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Любой реестр может выгружаться в </a:t>
            </a:r>
            <a:r>
              <a:rPr lang="ru-RU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Excel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Настройка шаблонов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выгрузки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53242" y="3858816"/>
            <a:ext cx="17276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ОТЧЕТНОСТЬ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760295" y="4215072"/>
            <a:ext cx="29132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Интеграция с </a:t>
            </a:r>
            <a:r>
              <a:rPr lang="ru-RU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AlphaBI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– флагманской аналитической платформой БАРС </a:t>
            </a:r>
            <a:r>
              <a:rPr lang="ru-RU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Груп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(отчеты, </a:t>
            </a:r>
            <a:r>
              <a:rPr lang="ru-RU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olap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etl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)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Агрегация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данных в </a:t>
            </a:r>
            <a:r>
              <a:rPr lang="ru-RU" sz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AlphaBI</a:t>
            </a: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с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возможностью формировать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OLAP-представления</a:t>
            </a:r>
            <a:endParaRPr lang="en-US" sz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и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отчетность</a:t>
            </a:r>
          </a:p>
          <a:p>
            <a:pPr marL="171450" lvl="1" indent="-171450">
              <a:buFont typeface="Verdana" panose="020B0604030504040204" pitchFamily="34" charset="0"/>
              <a:buChar char="–"/>
              <a:tabLst>
                <a:tab pos="533400" algn="l"/>
              </a:tabLst>
            </a:pP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Клиентские представления </a:t>
            </a:r>
            <a:r>
              <a:rPr lang="ru-RU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BarsUp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, работающие по плоским данным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341457" y="3866380"/>
            <a:ext cx="16379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АНАЛИТИКА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35" y="2136451"/>
            <a:ext cx="2123241" cy="1408167"/>
          </a:xfrm>
          <a:prstGeom prst="rect">
            <a:avLst/>
          </a:prstGeom>
          <a:effectLst>
            <a:outerShdw blurRad="152400" dir="2700000" algn="tl" rotWithShape="0">
              <a:prstClr val="black">
                <a:alpha val="26000"/>
              </a:prstClr>
            </a:outerShdw>
          </a:effectLst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535" y="2149329"/>
            <a:ext cx="2103824" cy="1395289"/>
          </a:xfrm>
          <a:prstGeom prst="rect">
            <a:avLst/>
          </a:prstGeom>
          <a:effectLst>
            <a:outerShdw blurRad="165100" dir="2700000" algn="tl" rotWithShape="0">
              <a:prstClr val="black">
                <a:alpha val="26000"/>
              </a:prstClr>
            </a:outerShdw>
          </a:effec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1" y="2136452"/>
            <a:ext cx="1977937" cy="1408166"/>
          </a:xfrm>
          <a:prstGeom prst="rect">
            <a:avLst/>
          </a:prstGeom>
          <a:effectLst>
            <a:outerShdw blurRad="165100" dir="2700000" algn="tl" rotWithShape="0">
              <a:prstClr val="black">
                <a:alpha val="2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94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59184" y="2509010"/>
            <a:ext cx="2809760" cy="867930"/>
          </a:xfr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Минимизация затрат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при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внесении изменений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готовое проектное решение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602" y="637721"/>
            <a:ext cx="559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МЫ ПРЕДЛАГАЕМ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5675" y="5120336"/>
            <a:ext cx="3268924" cy="8679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>
                <a:tab pos="533400" algn="l"/>
              </a:tabLs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Возможность последующей самостоятельной корректировки приложения специалистами Заказчика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85696" y="5120336"/>
            <a:ext cx="2488419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>
                <a:tab pos="533400" algn="l"/>
              </a:tabLs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Высвобождение ресурсов разработки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5675" y="2509010"/>
            <a:ext cx="34099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Высокая скорость разработки компонентов ИС за счет параллельной работы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аналитиков 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разработчиков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185696" y="2509010"/>
            <a:ext cx="3029629" cy="8679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>
                <a:tab pos="533400" algn="l"/>
              </a:tabLs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Возможность совместной работы специалистов Заказчика и Исполнителя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при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доработке решения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59184" y="5120336"/>
            <a:ext cx="3183367" cy="8679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>
                <a:tab pos="533400" algn="l"/>
              </a:tabLs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Ускоренный запуск новых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продуктов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за счет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переисполь-зования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функциональности модулей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BarsUp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915305" y="1779647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4670822" y="1779647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8295172" y="1779647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915305" y="4381562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44" name="Freeform 9"/>
          <p:cNvSpPr>
            <a:spLocks/>
          </p:cNvSpPr>
          <p:nvPr/>
        </p:nvSpPr>
        <p:spPr bwMode="auto">
          <a:xfrm>
            <a:off x="4670822" y="4381562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8295172" y="4381562"/>
            <a:ext cx="526723" cy="645387"/>
          </a:xfrm>
          <a:custGeom>
            <a:avLst/>
            <a:gdLst>
              <a:gd name="T0" fmla="*/ 218 w 435"/>
              <a:gd name="T1" fmla="*/ 533 h 533"/>
              <a:gd name="T2" fmla="*/ 0 w 435"/>
              <a:gd name="T3" fmla="*/ 397 h 533"/>
              <a:gd name="T4" fmla="*/ 0 w 435"/>
              <a:gd name="T5" fmla="*/ 266 h 533"/>
              <a:gd name="T6" fmla="*/ 0 w 435"/>
              <a:gd name="T7" fmla="*/ 136 h 533"/>
              <a:gd name="T8" fmla="*/ 218 w 435"/>
              <a:gd name="T9" fmla="*/ 0 h 533"/>
              <a:gd name="T10" fmla="*/ 435 w 435"/>
              <a:gd name="T11" fmla="*/ 136 h 533"/>
              <a:gd name="T12" fmla="*/ 435 w 435"/>
              <a:gd name="T13" fmla="*/ 266 h 533"/>
              <a:gd name="T14" fmla="*/ 435 w 435"/>
              <a:gd name="T15" fmla="*/ 397 h 533"/>
              <a:gd name="T16" fmla="*/ 218 w 435"/>
              <a:gd name="T1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" h="533">
                <a:moveTo>
                  <a:pt x="218" y="533"/>
                </a:moveTo>
                <a:lnTo>
                  <a:pt x="0" y="397"/>
                </a:lnTo>
                <a:lnTo>
                  <a:pt x="0" y="266"/>
                </a:lnTo>
                <a:lnTo>
                  <a:pt x="0" y="136"/>
                </a:lnTo>
                <a:lnTo>
                  <a:pt x="218" y="0"/>
                </a:lnTo>
                <a:lnTo>
                  <a:pt x="435" y="136"/>
                </a:lnTo>
                <a:lnTo>
                  <a:pt x="435" y="266"/>
                </a:lnTo>
                <a:lnTo>
                  <a:pt x="435" y="397"/>
                </a:lnTo>
                <a:lnTo>
                  <a:pt x="218" y="533"/>
                </a:lnTo>
                <a:close/>
              </a:path>
            </a:pathLst>
          </a:custGeom>
          <a:solidFill>
            <a:srgbClr val="1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91045" y="1885272"/>
            <a:ext cx="3322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1</a:t>
            </a:r>
            <a:endParaRPr lang="ru-RU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1197" y="1885272"/>
            <a:ext cx="3322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8374385" y="1885272"/>
            <a:ext cx="3322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3</a:t>
            </a:r>
            <a:endParaRPr lang="ru-RU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91045" y="4497210"/>
            <a:ext cx="3322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4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751197" y="4497210"/>
            <a:ext cx="3322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5</a:t>
            </a:r>
            <a:endParaRPr lang="ru-RU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374385" y="4497210"/>
            <a:ext cx="3322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  <a:tabLst>
                <a:tab pos="533400" algn="l"/>
              </a:tabLst>
            </a:pPr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6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8935887" y="479993"/>
            <a:ext cx="1296056" cy="804059"/>
          </a:xfrm>
          <a:prstGeom prst="line">
            <a:avLst/>
          </a:prstGeom>
          <a:ln w="19050">
            <a:solidFill>
              <a:srgbClr val="115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9955196" y="-261543"/>
            <a:ext cx="2219352" cy="1376863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11567560" y="309148"/>
            <a:ext cx="857768" cy="532148"/>
          </a:xfrm>
          <a:prstGeom prst="line">
            <a:avLst/>
          </a:prstGeom>
          <a:ln w="19050">
            <a:solidFill>
              <a:srgbClr val="115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5188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3436358"/>
          </a:xfrm>
          <a:prstGeom prst="rect">
            <a:avLst/>
          </a:prstGeom>
          <a:gradFill flip="none" rotWithShape="1">
            <a:gsLst>
              <a:gs pos="0">
                <a:srgbClr val="0084FF"/>
              </a:gs>
              <a:gs pos="100000">
                <a:srgbClr val="004EC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277647" y="321479"/>
            <a:ext cx="1296056" cy="804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123831" y="795851"/>
            <a:ext cx="1296056" cy="804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1481031" y="687190"/>
            <a:ext cx="1296056" cy="804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0685038" y="1510752"/>
            <a:ext cx="1296056" cy="804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75054" y="3121764"/>
            <a:ext cx="1072342" cy="665271"/>
          </a:xfrm>
          <a:prstGeom prst="line">
            <a:avLst/>
          </a:prstGeom>
          <a:ln w="19050">
            <a:solidFill>
              <a:srgbClr val="14CA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8192" y="717524"/>
            <a:ext cx="569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НАШИ</a:t>
            </a:r>
          </a:p>
          <a:p>
            <a:r>
              <a:rPr lang="ru-RU" sz="6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rPr>
              <a:t>ЗАКАЗЧИКИ</a:t>
            </a:r>
            <a:endParaRPr lang="ru-RU" sz="6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Malgun Gothic Semilight" panose="020B0502040204020203" pitchFamily="34" charset="-128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501006" y="3853075"/>
            <a:ext cx="1333297" cy="1379553"/>
            <a:chOff x="7520577" y="4123540"/>
            <a:chExt cx="1081720" cy="1119248"/>
          </a:xfrm>
        </p:grpSpPr>
        <p:sp>
          <p:nvSpPr>
            <p:cNvPr id="17" name="Прямоугольник 197"/>
            <p:cNvSpPr/>
            <p:nvPr/>
          </p:nvSpPr>
          <p:spPr>
            <a:xfrm>
              <a:off x="7520577" y="4781123"/>
              <a:ext cx="10817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Минпромторг</a:t>
              </a:r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 </a:t>
              </a:r>
            </a:p>
            <a:p>
              <a:pPr algn="ctr"/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России </a:t>
              </a:r>
            </a:p>
          </p:txBody>
        </p:sp>
        <p:pic>
          <p:nvPicPr>
            <p:cNvPr id="18" name="Рисунок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229"/>
            <a:stretch/>
          </p:blipFill>
          <p:spPr>
            <a:xfrm>
              <a:off x="7851494" y="4123540"/>
              <a:ext cx="483608" cy="672919"/>
            </a:xfrm>
            <a:prstGeom prst="rect">
              <a:avLst/>
            </a:prstGeom>
            <a:noFill/>
          </p:spPr>
        </p:pic>
      </p:grpSp>
      <p:grpSp>
        <p:nvGrpSpPr>
          <p:cNvPr id="6" name="Группа 5"/>
          <p:cNvGrpSpPr/>
          <p:nvPr/>
        </p:nvGrpSpPr>
        <p:grpSpPr>
          <a:xfrm>
            <a:off x="6141900" y="5067173"/>
            <a:ext cx="1380666" cy="1286176"/>
            <a:chOff x="5777240" y="5067173"/>
            <a:chExt cx="1380666" cy="1286176"/>
          </a:xfrm>
        </p:grpSpPr>
        <p:sp>
          <p:nvSpPr>
            <p:cNvPr id="19" name="Прямоугольник 232"/>
            <p:cNvSpPr/>
            <p:nvPr/>
          </p:nvSpPr>
          <p:spPr>
            <a:xfrm>
              <a:off x="5777240" y="5746438"/>
              <a:ext cx="1380666" cy="6069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121873" tIns="60936" rIns="121873" bIns="60936">
              <a:spAutoFit/>
            </a:bodyPr>
            <a:lstStyle/>
            <a:p>
              <a:pPr lvl="0" algn="ctr"/>
              <a:r>
                <a:rPr lang="ru-RU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Минкомсвязь</a:t>
              </a:r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 России</a:t>
              </a:r>
            </a:p>
          </p:txBody>
        </p:sp>
        <p:pic>
          <p:nvPicPr>
            <p:cNvPr id="20" name="Picture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07107" y="5067173"/>
              <a:ext cx="623753" cy="622498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2209107" y="3918592"/>
            <a:ext cx="956248" cy="1332418"/>
            <a:chOff x="2417161" y="4180162"/>
            <a:chExt cx="775816" cy="1081007"/>
          </a:xfrm>
        </p:grpSpPr>
        <p:sp>
          <p:nvSpPr>
            <p:cNvPr id="23" name="Прямоугольник 314"/>
            <p:cNvSpPr/>
            <p:nvPr/>
          </p:nvSpPr>
          <p:spPr>
            <a:xfrm>
              <a:off x="2417161" y="4768775"/>
              <a:ext cx="775816" cy="49239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121873" tIns="60936" rIns="121873" bIns="60936">
              <a:spAutoFit/>
            </a:bodyPr>
            <a:lstStyle/>
            <a:p>
              <a:pPr lvl="0" algn="ctr"/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Минфин России</a:t>
              </a:r>
            </a:p>
          </p:txBody>
        </p:sp>
        <p:pic>
          <p:nvPicPr>
            <p:cNvPr id="24" name="Рисунок 52" descr="Minfin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43362" y="4180162"/>
              <a:ext cx="508429" cy="570775"/>
            </a:xfrm>
            <a:prstGeom prst="rect">
              <a:avLst/>
            </a:prstGeom>
            <a:effectLst/>
          </p:spPr>
        </p:pic>
      </p:grpSp>
      <p:grpSp>
        <p:nvGrpSpPr>
          <p:cNvPr id="43" name="Группа 42"/>
          <p:cNvGrpSpPr/>
          <p:nvPr/>
        </p:nvGrpSpPr>
        <p:grpSpPr>
          <a:xfrm>
            <a:off x="773484" y="4985467"/>
            <a:ext cx="1337115" cy="1247141"/>
            <a:chOff x="909343" y="5188808"/>
            <a:chExt cx="1084818" cy="1011821"/>
          </a:xfrm>
        </p:grpSpPr>
        <p:sp>
          <p:nvSpPr>
            <p:cNvPr id="29" name="Прямоугольник 297"/>
            <p:cNvSpPr/>
            <p:nvPr/>
          </p:nvSpPr>
          <p:spPr>
            <a:xfrm>
              <a:off x="909343" y="5801144"/>
              <a:ext cx="1084818" cy="3994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873" tIns="60936" rIns="121873" bIns="60936">
              <a:spAutoFit/>
            </a:bodyPr>
            <a:lstStyle/>
            <a:p>
              <a:pPr lvl="0" algn="ctr"/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Казначейство </a:t>
              </a:r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/>
              </a:r>
              <a:b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</a:br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России</a:t>
              </a: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endParaRPr>
            </a:p>
          </p:txBody>
        </p:sp>
        <p:pic>
          <p:nvPicPr>
            <p:cNvPr id="30" name="Picture 2" descr="https://upload.wikimedia.org/wikipedia/commons/thumb/3/30/Roskazna.png/180px-Roskazn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580" y="5188808"/>
              <a:ext cx="551104" cy="612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Группа 41"/>
          <p:cNvGrpSpPr/>
          <p:nvPr/>
        </p:nvGrpSpPr>
        <p:grpSpPr>
          <a:xfrm>
            <a:off x="3282335" y="5013200"/>
            <a:ext cx="1510919" cy="1214686"/>
            <a:chOff x="3525944" y="5188809"/>
            <a:chExt cx="1225827" cy="985490"/>
          </a:xfrm>
        </p:grpSpPr>
        <p:sp>
          <p:nvSpPr>
            <p:cNvPr id="28" name="Прямоугольник 201"/>
            <p:cNvSpPr/>
            <p:nvPr/>
          </p:nvSpPr>
          <p:spPr>
            <a:xfrm>
              <a:off x="3525944" y="5897300"/>
              <a:ext cx="122582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Ространснадзор</a:t>
              </a: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endParaRPr>
            </a:p>
          </p:txBody>
        </p:sp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737" y="5188809"/>
              <a:ext cx="570208" cy="639108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>
          <a:xfrm>
            <a:off x="4928712" y="3861880"/>
            <a:ext cx="1077734" cy="1389129"/>
            <a:chOff x="5057736" y="4134152"/>
            <a:chExt cx="874379" cy="1127017"/>
          </a:xfrm>
        </p:grpSpPr>
        <p:sp>
          <p:nvSpPr>
            <p:cNvPr id="22" name="Прямоугольник 297"/>
            <p:cNvSpPr/>
            <p:nvPr/>
          </p:nvSpPr>
          <p:spPr>
            <a:xfrm>
              <a:off x="5057736" y="4768775"/>
              <a:ext cx="874379" cy="4923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873" tIns="60936" rIns="121873" bIns="60936">
              <a:spAutoFit/>
            </a:bodyPr>
            <a:lstStyle/>
            <a:p>
              <a:pPr lvl="0" algn="ctr"/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Минстрой </a:t>
              </a:r>
              <a:b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</a:br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России</a:t>
              </a:r>
            </a:p>
          </p:txBody>
        </p:sp>
        <p:pic>
          <p:nvPicPr>
            <p:cNvPr id="38" name="Рисунок 3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97" t="10795" r="27064" b="37998"/>
            <a:stretch/>
          </p:blipFill>
          <p:spPr>
            <a:xfrm>
              <a:off x="5193215" y="4134152"/>
              <a:ext cx="558017" cy="630231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8701903" y="5145424"/>
            <a:ext cx="1553654" cy="1247345"/>
            <a:chOff x="8569514" y="5145424"/>
            <a:chExt cx="1553654" cy="1247345"/>
          </a:xfrm>
        </p:grpSpPr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83164" y="5145424"/>
              <a:ext cx="491427" cy="581191"/>
            </a:xfrm>
            <a:prstGeom prst="rect">
              <a:avLst/>
            </a:prstGeom>
          </p:spPr>
        </p:pic>
        <p:sp>
          <p:nvSpPr>
            <p:cNvPr id="44" name="Прямоугольник 201"/>
            <p:cNvSpPr/>
            <p:nvPr/>
          </p:nvSpPr>
          <p:spPr>
            <a:xfrm>
              <a:off x="8569514" y="5746438"/>
              <a:ext cx="155365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Департамент финансов</a:t>
              </a:r>
              <a:endPara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endParaRPr>
            </a:p>
            <a:p>
              <a:pPr algn="ctr"/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г. Москвы</a:t>
              </a: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123168" y="4048666"/>
            <a:ext cx="1068137" cy="903162"/>
            <a:chOff x="10124615" y="4048666"/>
            <a:chExt cx="1068137" cy="903162"/>
          </a:xfrm>
        </p:grpSpPr>
        <p:sp>
          <p:nvSpPr>
            <p:cNvPr id="26" name="Прямоугольник 297"/>
            <p:cNvSpPr/>
            <p:nvPr/>
          </p:nvSpPr>
          <p:spPr>
            <a:xfrm>
              <a:off x="10124615" y="4644100"/>
              <a:ext cx="1068137" cy="3077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873" tIns="60936" rIns="121873" bIns="60936">
              <a:spAutoFit/>
            </a:bodyPr>
            <a:lstStyle/>
            <a:p>
              <a:pPr lvl="0" algn="ctr"/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ГК </a:t>
              </a:r>
              <a:r>
                <a:rPr lang="ru-RU" sz="1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Malgun Gothic Semilight" panose="020B0502040204020203" pitchFamily="34" charset="-128"/>
                </a:rPr>
                <a:t>Сател</a:t>
              </a: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Malgun Gothic Semilight" panose="020B0502040204020203" pitchFamily="34" charset="-128"/>
              </a:endParaRPr>
            </a:p>
          </p:txBody>
        </p:sp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3" t="6360" r="54072" b="18432"/>
            <a:stretch/>
          </p:blipFill>
          <p:spPr>
            <a:xfrm>
              <a:off x="10392146" y="4048666"/>
              <a:ext cx="534209" cy="502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22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Другая 13">
      <a:dk1>
        <a:srgbClr val="262626"/>
      </a:dk1>
      <a:lt1>
        <a:srgbClr val="FFFFFF"/>
      </a:lt1>
      <a:dk2>
        <a:srgbClr val="FFFFFF"/>
      </a:dk2>
      <a:lt2>
        <a:srgbClr val="FFFFFF"/>
      </a:lt2>
      <a:accent1>
        <a:srgbClr val="8FCE4A"/>
      </a:accent1>
      <a:accent2>
        <a:srgbClr val="7DC4DD"/>
      </a:accent2>
      <a:accent3>
        <a:srgbClr val="3DA6CB"/>
      </a:accent3>
      <a:accent4>
        <a:srgbClr val="A3086D"/>
      </a:accent4>
      <a:accent5>
        <a:srgbClr val="64B8D6"/>
      </a:accent5>
      <a:accent6>
        <a:srgbClr val="56546A"/>
      </a:accent6>
      <a:hlink>
        <a:srgbClr val="A3086D"/>
      </a:hlink>
      <a:folHlink>
        <a:srgbClr val="00B0F0"/>
      </a:folHlink>
    </a:clrScheme>
    <a:fontScheme name="Другая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sz="26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  <wetp:taskpane dockstate="right" visibility="0" width="350" row="6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C75426C7-635E-4B38-826F-767A636FCCB6}">
  <we:reference id="wa104379279" version="2.1.0.0" store="ru-RU" storeType="OMEX"/>
  <we:alternateReferences>
    <we:reference id="WA104379279" version="2.1.0.0" store="WA104379279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2875D314-15F3-46E5-A668-C2AD23C36D55}">
  <we:reference id="wa200000113" version="1.0.0.0" store="ru-RU" storeType="OMEX"/>
  <we:alternateReferences>
    <we:reference id="WA200000113" version="1.0.0.0" store="WA20000011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26482</TotalTime>
  <Words>306</Words>
  <Application>Microsoft Office PowerPoint</Application>
  <PresentationFormat>Широкоэкранный</PresentationFormat>
  <Paragraphs>94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Malgun Gothic Semilight</vt:lpstr>
      <vt:lpstr>Arial</vt:lpstr>
      <vt:lpstr>Calibri</vt:lpstr>
      <vt:lpstr>Calibri Light</vt:lpstr>
      <vt:lpstr>Open Sans</vt:lpstr>
      <vt:lpstr>Segoe UI</vt:lpstr>
      <vt:lpstr>Segoe UI Light</vt:lpstr>
      <vt:lpstr>Tahoma</vt:lpstr>
      <vt:lpstr>Verdana</vt:lpstr>
      <vt:lpstr>Тема Office</vt:lpstr>
      <vt:lpstr>5_Office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Timur Gizatulin</dc:creator>
  <cp:lastModifiedBy>Глеб Зубинов</cp:lastModifiedBy>
  <cp:revision>642</cp:revision>
  <cp:lastPrinted>2016-06-22T09:59:22Z</cp:lastPrinted>
  <dcterms:created xsi:type="dcterms:W3CDTF">2016-01-07T12:28:56Z</dcterms:created>
  <dcterms:modified xsi:type="dcterms:W3CDTF">2021-03-11T12:50:43Z</dcterms:modified>
</cp:coreProperties>
</file>